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52" r:id="rId1"/>
    <p:sldMasterId id="2147483679" r:id="rId2"/>
  </p:sldMasterIdLst>
  <p:notesMasterIdLst>
    <p:notesMasterId r:id="rId27"/>
  </p:notesMasterIdLst>
  <p:handoutMasterIdLst>
    <p:handoutMasterId r:id="rId28"/>
  </p:handoutMasterIdLst>
  <p:sldIdLst>
    <p:sldId id="285" r:id="rId3"/>
    <p:sldId id="281" r:id="rId4"/>
    <p:sldId id="301" r:id="rId5"/>
    <p:sldId id="302" r:id="rId6"/>
    <p:sldId id="303" r:id="rId7"/>
    <p:sldId id="304" r:id="rId8"/>
    <p:sldId id="305" r:id="rId9"/>
    <p:sldId id="306" r:id="rId10"/>
    <p:sldId id="307" r:id="rId11"/>
    <p:sldId id="309" r:id="rId12"/>
    <p:sldId id="310" r:id="rId13"/>
    <p:sldId id="311" r:id="rId14"/>
    <p:sldId id="312" r:id="rId15"/>
    <p:sldId id="308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270" r:id="rId25"/>
    <p:sldId id="267" r:id="rId26"/>
  </p:sldIdLst>
  <p:sldSz cx="12192000" cy="6858000"/>
  <p:notesSz cx="6858000" cy="9144000"/>
  <p:embeddedFontLst>
    <p:embeddedFont>
      <p:font typeface="Aharoni" panose="02010803020104030203" pitchFamily="2" charset="-79"/>
      <p:bold r:id="rId29"/>
    </p:embeddedFont>
  </p:embeddedFont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E18EF821-B255-4D45-B477-C94411227D32}">
          <p14:sldIdLst>
            <p14:sldId id="285"/>
            <p14:sldId id="281"/>
            <p14:sldId id="301"/>
            <p14:sldId id="302"/>
            <p14:sldId id="303"/>
            <p14:sldId id="304"/>
            <p14:sldId id="305"/>
            <p14:sldId id="306"/>
            <p14:sldId id="307"/>
            <p14:sldId id="309"/>
            <p14:sldId id="310"/>
            <p14:sldId id="311"/>
            <p14:sldId id="312"/>
            <p14:sldId id="308"/>
            <p14:sldId id="314"/>
            <p14:sldId id="315"/>
            <p14:sldId id="316"/>
            <p14:sldId id="317"/>
            <p14:sldId id="318"/>
            <p14:sldId id="319"/>
            <p14:sldId id="320"/>
            <p14:sldId id="321"/>
            <p14:sldId id="270"/>
            <p14:sldId id="267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096"/>
    <a:srgbClr val="FFFF00"/>
    <a:srgbClr val="C80A0F"/>
    <a:srgbClr val="92D05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ittlere Formatvorlage 2 - Akz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86410"/>
  </p:normalViewPr>
  <p:slideViewPr>
    <p:cSldViewPr snapToGrid="0">
      <p:cViewPr varScale="1">
        <p:scale>
          <a:sx n="122" d="100"/>
          <a:sy n="122" d="100"/>
        </p:scale>
        <p:origin x="96" y="270"/>
      </p:cViewPr>
      <p:guideLst/>
    </p:cSldViewPr>
  </p:slideViewPr>
  <p:outlineViewPr>
    <p:cViewPr>
      <p:scale>
        <a:sx n="33" d="100"/>
        <a:sy n="33" d="100"/>
      </p:scale>
      <p:origin x="0" y="-1062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84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Relationship Id="rId8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D1BF4D3-2778-4D04-8309-3849C33BAB7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121186" y="127385"/>
            <a:ext cx="1972019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algn="l"/>
            <a:fld id="{A3F59BCE-2A85-4170-BAF1-270B19637C76}" type="datetimeFigureOut">
              <a:rPr lang="de-AT" smtClean="0">
                <a:solidFill>
                  <a:srgbClr val="000000"/>
                </a:solidFill>
              </a:rPr>
              <a:pPr algn="l"/>
              <a:t>06.11.2023</a:t>
            </a:fld>
            <a:endParaRPr lang="de-AT" dirty="0">
              <a:solidFill>
                <a:srgbClr val="000000"/>
              </a:solidFill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E1F34B80-DA3C-020B-96B8-BED8E1E4753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186" y="8571123"/>
            <a:ext cx="1401953" cy="419074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D4AD7FF5-E6D5-7532-A717-33DC38609D1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7638" y="127385"/>
            <a:ext cx="2089175" cy="458788"/>
          </a:xfrm>
          <a:prstGeom prst="rect">
            <a:avLst/>
          </a:prstGeom>
        </p:spPr>
      </p:pic>
      <p:sp>
        <p:nvSpPr>
          <p:cNvPr id="8" name="Fußzeilenplatzhalter 3">
            <a:extLst>
              <a:ext uri="{FF2B5EF4-FFF2-40B4-BE49-F238E27FC236}">
                <a16:creationId xmlns:a16="http://schemas.microsoft.com/office/drawing/2014/main" id="{0EA355B6-E3CB-9B63-E861-8A2BBA7582A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685581" y="8571123"/>
            <a:ext cx="3866920" cy="4190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algn="r"/>
            <a:endParaRPr lang="de-AT" dirty="0"/>
          </a:p>
        </p:txBody>
      </p:sp>
      <p:sp>
        <p:nvSpPr>
          <p:cNvPr id="10" name="Foliennummernplatzhalter 11">
            <a:extLst>
              <a:ext uri="{FF2B5EF4-FFF2-40B4-BE49-F238E27FC236}">
                <a16:creationId xmlns:a16="http://schemas.microsoft.com/office/drawing/2014/main" id="{9FE1183A-177B-57A5-024A-C7997A7890B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714943" y="8571124"/>
            <a:ext cx="1021870" cy="4190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7B2D54-683D-4F4A-8393-A01838DE98C7}" type="slidenum">
              <a:rPr lang="de-AT" smtClean="0"/>
              <a:t>‹#›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7524940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886619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AT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dirty="0"/>
              <a:t>Notizen</a:t>
            </a:r>
            <a:endParaRPr lang="de-AT" dirty="0"/>
          </a:p>
        </p:txBody>
      </p:sp>
      <p:sp>
        <p:nvSpPr>
          <p:cNvPr id="8" name="Datumsplatzhalter 2">
            <a:extLst>
              <a:ext uri="{FF2B5EF4-FFF2-40B4-BE49-F238E27FC236}">
                <a16:creationId xmlns:a16="http://schemas.microsoft.com/office/drawing/2014/main" id="{3CEBBA51-D2AC-F5CD-DFF7-AC99F419BDBD}"/>
              </a:ext>
            </a:extLst>
          </p:cNvPr>
          <p:cNvSpPr txBox="1">
            <a:spLocks/>
          </p:cNvSpPr>
          <p:nvPr/>
        </p:nvSpPr>
        <p:spPr>
          <a:xfrm>
            <a:off x="121186" y="127385"/>
            <a:ext cx="1972019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A3F59BCE-2A85-4170-BAF1-270B19637C76}" type="datetimeFigureOut">
              <a:rPr lang="de-AT" smtClean="0">
                <a:solidFill>
                  <a:srgbClr val="000000"/>
                </a:solidFill>
              </a:rPr>
              <a:pPr algn="l"/>
              <a:t>06.11.2023</a:t>
            </a:fld>
            <a:endParaRPr lang="de-AT" dirty="0">
              <a:solidFill>
                <a:srgbClr val="000000"/>
              </a:solidFill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1E6A5243-095A-B0C1-25C9-9DBE808E40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86" y="8571123"/>
            <a:ext cx="1401953" cy="419074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F2445E71-4EAA-B2D7-1AE4-DED3C410EF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7638" y="127385"/>
            <a:ext cx="2089175" cy="458788"/>
          </a:xfrm>
          <a:prstGeom prst="rect">
            <a:avLst/>
          </a:prstGeom>
        </p:spPr>
      </p:pic>
      <p:sp>
        <p:nvSpPr>
          <p:cNvPr id="11" name="Fußzeilenplatzhalter 3">
            <a:extLst>
              <a:ext uri="{FF2B5EF4-FFF2-40B4-BE49-F238E27FC236}">
                <a16:creationId xmlns:a16="http://schemas.microsoft.com/office/drawing/2014/main" id="{FF4957F5-96C9-5F3E-3900-2608EB9017A6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1685581" y="8571123"/>
            <a:ext cx="3866920" cy="4190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algn="r"/>
            <a:endParaRPr lang="de-AT" dirty="0"/>
          </a:p>
        </p:txBody>
      </p:sp>
      <p:sp>
        <p:nvSpPr>
          <p:cNvPr id="12" name="Foliennummernplatzhalter 11">
            <a:extLst>
              <a:ext uri="{FF2B5EF4-FFF2-40B4-BE49-F238E27FC236}">
                <a16:creationId xmlns:a16="http://schemas.microsoft.com/office/drawing/2014/main" id="{891314FD-CE6B-976D-9119-592CDB7D88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714943" y="8571124"/>
            <a:ext cx="1021870" cy="4190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7B2D54-683D-4F4A-8393-A01838DE98C7}" type="slidenum">
              <a:rPr lang="de-AT" smtClean="0"/>
              <a:t>‹#›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3358499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rgbClr val="000000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rgbClr val="000000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rgbClr val="000000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rgbClr val="000000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rgbClr val="000000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685800" y="887413"/>
            <a:ext cx="5486400" cy="30861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7B2D54-683D-4F4A-8393-A01838DE98C7}" type="slidenum">
              <a:rPr lang="de-AT" smtClean="0"/>
              <a:t>1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904709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Allgeme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BDF35A09-D799-0D48-3209-D175A83B01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5853" t="20954" r="31879" b="950"/>
          <a:stretch/>
        </p:blipFill>
        <p:spPr>
          <a:xfrm>
            <a:off x="5300326" y="-71688"/>
            <a:ext cx="6880244" cy="6967361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4B8719C0-5386-FDF8-C052-E5E3C9C124F8}"/>
              </a:ext>
            </a:extLst>
          </p:cNvPr>
          <p:cNvSpPr/>
          <p:nvPr userDrawn="1"/>
        </p:nvSpPr>
        <p:spPr>
          <a:xfrm>
            <a:off x="4733222" y="-15126"/>
            <a:ext cx="7447348" cy="6861836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145A3F3F-BC11-E9C9-3607-2EFE52D87188}"/>
              </a:ext>
            </a:extLst>
          </p:cNvPr>
          <p:cNvCxnSpPr>
            <a:cxnSpLocks/>
          </p:cNvCxnSpPr>
          <p:nvPr userDrawn="1"/>
        </p:nvCxnSpPr>
        <p:spPr>
          <a:xfrm rot="1500000" flipV="1">
            <a:off x="6897922" y="3032272"/>
            <a:ext cx="0" cy="4001911"/>
          </a:xfrm>
          <a:prstGeom prst="line">
            <a:avLst/>
          </a:prstGeom>
          <a:ln w="25400" cap="rnd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" name="Rechteck 6">
            <a:extLst>
              <a:ext uri="{FF2B5EF4-FFF2-40B4-BE49-F238E27FC236}">
                <a16:creationId xmlns:a16="http://schemas.microsoft.com/office/drawing/2014/main" id="{7BCB8DD4-BAF5-CC46-883A-032D588CC8A6}"/>
              </a:ext>
            </a:extLst>
          </p:cNvPr>
          <p:cNvSpPr/>
          <p:nvPr userDrawn="1"/>
        </p:nvSpPr>
        <p:spPr>
          <a:xfrm>
            <a:off x="-126460" y="-71687"/>
            <a:ext cx="8977362" cy="6967361"/>
          </a:xfrm>
          <a:custGeom>
            <a:avLst/>
            <a:gdLst>
              <a:gd name="connsiteX0" fmla="*/ 0 w 7428089"/>
              <a:gd name="connsiteY0" fmla="*/ 0 h 6858000"/>
              <a:gd name="connsiteX1" fmla="*/ 7428089 w 7428089"/>
              <a:gd name="connsiteY1" fmla="*/ 0 h 6858000"/>
              <a:gd name="connsiteX2" fmla="*/ 7428089 w 7428089"/>
              <a:gd name="connsiteY2" fmla="*/ 6858000 h 6858000"/>
              <a:gd name="connsiteX3" fmla="*/ 0 w 7428089"/>
              <a:gd name="connsiteY3" fmla="*/ 6858000 h 6858000"/>
              <a:gd name="connsiteX4" fmla="*/ 0 w 7428089"/>
              <a:gd name="connsiteY4" fmla="*/ 0 h 6858000"/>
              <a:gd name="connsiteX0" fmla="*/ 0 w 7428089"/>
              <a:gd name="connsiteY0" fmla="*/ 0 h 6858000"/>
              <a:gd name="connsiteX1" fmla="*/ 7428089 w 7428089"/>
              <a:gd name="connsiteY1" fmla="*/ 0 h 6858000"/>
              <a:gd name="connsiteX2" fmla="*/ 4967111 w 7428089"/>
              <a:gd name="connsiteY2" fmla="*/ 6858000 h 6858000"/>
              <a:gd name="connsiteX3" fmla="*/ 0 w 7428089"/>
              <a:gd name="connsiteY3" fmla="*/ 6858000 h 6858000"/>
              <a:gd name="connsiteX4" fmla="*/ 0 w 7428089"/>
              <a:gd name="connsiteY4" fmla="*/ 0 h 6858000"/>
              <a:gd name="connsiteX0" fmla="*/ 0 w 8161867"/>
              <a:gd name="connsiteY0" fmla="*/ 11289 h 6869289"/>
              <a:gd name="connsiteX1" fmla="*/ 8161867 w 8161867"/>
              <a:gd name="connsiteY1" fmla="*/ 0 h 6869289"/>
              <a:gd name="connsiteX2" fmla="*/ 4967111 w 8161867"/>
              <a:gd name="connsiteY2" fmla="*/ 6869289 h 6869289"/>
              <a:gd name="connsiteX3" fmla="*/ 0 w 8161867"/>
              <a:gd name="connsiteY3" fmla="*/ 6869289 h 6869289"/>
              <a:gd name="connsiteX4" fmla="*/ 0 w 8161867"/>
              <a:gd name="connsiteY4" fmla="*/ 11289 h 6869289"/>
              <a:gd name="connsiteX0" fmla="*/ 0 w 8850356"/>
              <a:gd name="connsiteY0" fmla="*/ 11289 h 6869289"/>
              <a:gd name="connsiteX1" fmla="*/ 8850356 w 8850356"/>
              <a:gd name="connsiteY1" fmla="*/ 0 h 6869289"/>
              <a:gd name="connsiteX2" fmla="*/ 5655600 w 8850356"/>
              <a:gd name="connsiteY2" fmla="*/ 6869289 h 6869289"/>
              <a:gd name="connsiteX3" fmla="*/ 688489 w 8850356"/>
              <a:gd name="connsiteY3" fmla="*/ 6869289 h 6869289"/>
              <a:gd name="connsiteX4" fmla="*/ 0 w 8850356"/>
              <a:gd name="connsiteY4" fmla="*/ 11289 h 6869289"/>
              <a:gd name="connsiteX0" fmla="*/ 0 w 8850356"/>
              <a:gd name="connsiteY0" fmla="*/ 11289 h 6880046"/>
              <a:gd name="connsiteX1" fmla="*/ 8850356 w 8850356"/>
              <a:gd name="connsiteY1" fmla="*/ 0 h 6880046"/>
              <a:gd name="connsiteX2" fmla="*/ 5655600 w 8850356"/>
              <a:gd name="connsiteY2" fmla="*/ 6869289 h 6880046"/>
              <a:gd name="connsiteX3" fmla="*/ 10757 w 8850356"/>
              <a:gd name="connsiteY3" fmla="*/ 6880046 h 6880046"/>
              <a:gd name="connsiteX4" fmla="*/ 0 w 8850356"/>
              <a:gd name="connsiteY4" fmla="*/ 11289 h 6880046"/>
              <a:gd name="connsiteX0" fmla="*/ 1043 w 8851399"/>
              <a:gd name="connsiteY0" fmla="*/ 11289 h 6869289"/>
              <a:gd name="connsiteX1" fmla="*/ 8851399 w 8851399"/>
              <a:gd name="connsiteY1" fmla="*/ 0 h 6869289"/>
              <a:gd name="connsiteX2" fmla="*/ 5656643 w 8851399"/>
              <a:gd name="connsiteY2" fmla="*/ 6869289 h 6869289"/>
              <a:gd name="connsiteX3" fmla="*/ 1034 w 8851399"/>
              <a:gd name="connsiteY3" fmla="*/ 6847750 h 6869289"/>
              <a:gd name="connsiteX4" fmla="*/ 1043 w 8851399"/>
              <a:gd name="connsiteY4" fmla="*/ 11289 h 6869289"/>
              <a:gd name="connsiteX0" fmla="*/ 0 w 8850356"/>
              <a:gd name="connsiteY0" fmla="*/ 11289 h 6869289"/>
              <a:gd name="connsiteX1" fmla="*/ 8850356 w 8850356"/>
              <a:gd name="connsiteY1" fmla="*/ 0 h 6869289"/>
              <a:gd name="connsiteX2" fmla="*/ 5655600 w 8850356"/>
              <a:gd name="connsiteY2" fmla="*/ 6869289 h 6869289"/>
              <a:gd name="connsiteX3" fmla="*/ 53819 w 8850356"/>
              <a:gd name="connsiteY3" fmla="*/ 6869281 h 6869289"/>
              <a:gd name="connsiteX4" fmla="*/ 0 w 8850356"/>
              <a:gd name="connsiteY4" fmla="*/ 11289 h 6869289"/>
              <a:gd name="connsiteX0" fmla="*/ 7120 w 8857476"/>
              <a:gd name="connsiteY0" fmla="*/ 11289 h 6869289"/>
              <a:gd name="connsiteX1" fmla="*/ 8857476 w 8857476"/>
              <a:gd name="connsiteY1" fmla="*/ 0 h 6869289"/>
              <a:gd name="connsiteX2" fmla="*/ 5662720 w 8857476"/>
              <a:gd name="connsiteY2" fmla="*/ 6869289 h 6869289"/>
              <a:gd name="connsiteX3" fmla="*/ 604 w 8857476"/>
              <a:gd name="connsiteY3" fmla="*/ 6869281 h 6869289"/>
              <a:gd name="connsiteX4" fmla="*/ 7120 w 8857476"/>
              <a:gd name="connsiteY4" fmla="*/ 11289 h 6869289"/>
              <a:gd name="connsiteX0" fmla="*/ 7120 w 8857476"/>
              <a:gd name="connsiteY0" fmla="*/ 11289 h 6874317"/>
              <a:gd name="connsiteX1" fmla="*/ 8857476 w 8857476"/>
              <a:gd name="connsiteY1" fmla="*/ 0 h 6874317"/>
              <a:gd name="connsiteX2" fmla="*/ 5652664 w 8857476"/>
              <a:gd name="connsiteY2" fmla="*/ 6874317 h 6874317"/>
              <a:gd name="connsiteX3" fmla="*/ 604 w 8857476"/>
              <a:gd name="connsiteY3" fmla="*/ 6869281 h 6874317"/>
              <a:gd name="connsiteX4" fmla="*/ 7120 w 8857476"/>
              <a:gd name="connsiteY4" fmla="*/ 11289 h 6874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57476" h="6874317">
                <a:moveTo>
                  <a:pt x="7120" y="11289"/>
                </a:moveTo>
                <a:lnTo>
                  <a:pt x="8857476" y="0"/>
                </a:lnTo>
                <a:lnTo>
                  <a:pt x="5652664" y="6874317"/>
                </a:lnTo>
                <a:lnTo>
                  <a:pt x="604" y="6869281"/>
                </a:lnTo>
                <a:cubicBezTo>
                  <a:pt x="-2982" y="4579695"/>
                  <a:pt x="10706" y="2300875"/>
                  <a:pt x="7120" y="11289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outerShdw blurRad="254000" dist="127000" algn="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cxnSp>
        <p:nvCxnSpPr>
          <p:cNvPr id="10" name="Gerader Verbinder 9">
            <a:extLst>
              <a:ext uri="{FF2B5EF4-FFF2-40B4-BE49-F238E27FC236}">
                <a16:creationId xmlns:a16="http://schemas.microsoft.com/office/drawing/2014/main" id="{060F20EA-7B5E-74CA-8D3F-A660C89403AA}"/>
              </a:ext>
            </a:extLst>
          </p:cNvPr>
          <p:cNvCxnSpPr>
            <a:cxnSpLocks/>
          </p:cNvCxnSpPr>
          <p:nvPr userDrawn="1"/>
        </p:nvCxnSpPr>
        <p:spPr>
          <a:xfrm rot="1500000" flipV="1">
            <a:off x="7612914" y="-216338"/>
            <a:ext cx="0" cy="4001911"/>
          </a:xfrm>
          <a:prstGeom prst="line">
            <a:avLst/>
          </a:prstGeom>
          <a:ln w="25400" cap="rnd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2" name="Grafik 11">
            <a:extLst>
              <a:ext uri="{FF2B5EF4-FFF2-40B4-BE49-F238E27FC236}">
                <a16:creationId xmlns:a16="http://schemas.microsoft.com/office/drawing/2014/main" id="{831394BA-8FD4-BFCA-624A-5DC6F2EB483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0938" y="5890901"/>
            <a:ext cx="1982860" cy="592720"/>
          </a:xfrm>
          <a:prstGeom prst="rect">
            <a:avLst/>
          </a:prstGeom>
        </p:spPr>
      </p:pic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50007670-2A48-3446-4271-46EF15C907C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67943" y="1610414"/>
            <a:ext cx="5724525" cy="181858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Untertitel Arial 20 </a:t>
            </a:r>
            <a:r>
              <a:rPr lang="de-DE" dirty="0" err="1"/>
              <a:t>pt</a:t>
            </a:r>
            <a:r>
              <a:rPr lang="de-DE" dirty="0"/>
              <a:t> weiß</a:t>
            </a:r>
            <a:endParaRPr lang="de-AT" dirty="0"/>
          </a:p>
        </p:txBody>
      </p:sp>
      <p:sp>
        <p:nvSpPr>
          <p:cNvPr id="16" name="Titel 15">
            <a:extLst>
              <a:ext uri="{FF2B5EF4-FFF2-40B4-BE49-F238E27FC236}">
                <a16:creationId xmlns:a16="http://schemas.microsoft.com/office/drawing/2014/main" id="{50F4367F-DA7E-459D-02D8-FD4F4F32C4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4471" y="165148"/>
            <a:ext cx="10515600" cy="1325563"/>
          </a:xfrm>
          <a:prstGeom prst="rect">
            <a:avLst/>
          </a:prstGeom>
          <a:ln>
            <a:noFill/>
          </a:ln>
        </p:spPr>
        <p:txBody>
          <a:bodyPr/>
          <a:lstStyle>
            <a:lvl1pPr>
              <a:defRPr>
                <a:ln w="22225">
                  <a:noFill/>
                  <a:prstDash val="solid"/>
                </a:ln>
              </a:defRPr>
            </a:lvl1pPr>
          </a:lstStyle>
          <a:p>
            <a:r>
              <a:rPr lang="de-DE" dirty="0"/>
              <a:t>Präsentationstitel</a:t>
            </a:r>
            <a:br>
              <a:rPr lang="de-DE" dirty="0"/>
            </a:br>
            <a:r>
              <a:rPr lang="de-DE" dirty="0" err="1"/>
              <a:t>arial</a:t>
            </a:r>
            <a:r>
              <a:rPr lang="de-DE" dirty="0"/>
              <a:t> 45pt </a:t>
            </a:r>
            <a:r>
              <a:rPr lang="de-DE" dirty="0" err="1"/>
              <a:t>weiss</a:t>
            </a:r>
            <a:endParaRPr lang="de-AT" dirty="0"/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09A631EB-66AB-8B9E-07EB-F0D209D2FD4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55026" y="333375"/>
            <a:ext cx="2336520" cy="494555"/>
          </a:xfrm>
          <a:prstGeom prst="rect">
            <a:avLst/>
          </a:prstGeom>
          <a:effectLst>
            <a:outerShdw blurRad="127000" algn="ctr" rotWithShape="0">
              <a:srgbClr val="000000">
                <a:alpha val="30000"/>
              </a:srgbClr>
            </a:outerShdw>
          </a:effectLst>
        </p:spPr>
      </p:pic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5B57E7CD-D393-5433-6152-7CC86B1379D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479341" y="6114844"/>
            <a:ext cx="4433888" cy="450850"/>
          </a:xfrm>
          <a:prstGeom prst="rect">
            <a:avLst/>
          </a:prstGeom>
        </p:spPr>
        <p:txBody>
          <a:bodyPr anchor="b"/>
          <a:lstStyle>
            <a:lvl1pPr algn="r">
              <a:defRPr sz="1400"/>
            </a:lvl1pPr>
          </a:lstStyle>
          <a:p>
            <a:r>
              <a:rPr lang="de-DE" dirty="0"/>
              <a:t>Fußzeile Weiß Arial 14PT Weiß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374462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 Inhaltsfolie mit Bild + Textf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425D2009-2BCD-4E45-92B7-61699E99FF2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257175" y="1495424"/>
            <a:ext cx="5402005" cy="3973724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1"/>
              </a:buClr>
              <a:buSzPct val="85000"/>
              <a:buFontTx/>
              <a:buBlip>
                <a:blip r:embed="rId2"/>
              </a:buBlip>
              <a:defRPr lang="de-DE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>
              <a:buClr>
                <a:schemeClr val="accent1"/>
              </a:buClr>
              <a:buSzPct val="85000"/>
              <a:buFontTx/>
              <a:buBlip>
                <a:blip r:embed="rId2"/>
              </a:buBlip>
              <a:defRPr lang="de-DE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buClr>
                <a:schemeClr val="accent1"/>
              </a:buClr>
              <a:buSzPct val="85000"/>
              <a:buFontTx/>
              <a:buBlip>
                <a:blip r:embed="rId2"/>
              </a:buBlip>
              <a:defRPr lang="de-DE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>
              <a:buClr>
                <a:schemeClr val="accent1"/>
              </a:buClr>
              <a:buSzPct val="85000"/>
              <a:buFontTx/>
              <a:buBlip>
                <a:blip r:embed="rId2"/>
              </a:buBlip>
              <a:defRPr lang="de-DE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>
              <a:buClr>
                <a:schemeClr val="accent1"/>
              </a:buClr>
              <a:buSzPct val="85000"/>
              <a:buFontTx/>
              <a:buBlip>
                <a:blip r:embed="rId2"/>
              </a:buBlip>
              <a:defRPr sz="1200">
                <a:solidFill>
                  <a:schemeClr val="tx1"/>
                </a:solidFill>
              </a:defRPr>
            </a:lvl5pPr>
          </a:lstStyle>
          <a:p>
            <a:pPr marL="342900" lvl="0" indent="-3429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5000"/>
              <a:buFontTx/>
              <a:buBlip>
                <a:blip r:embed="rId2"/>
              </a:buBlip>
            </a:pPr>
            <a:r>
              <a:rPr lang="de-DE" dirty="0"/>
              <a:t>Aufzählung Arial 20pt</a:t>
            </a:r>
          </a:p>
          <a:p>
            <a:pPr marL="742950" lvl="1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5000"/>
              <a:buFontTx/>
              <a:buBlip>
                <a:blip r:embed="rId2"/>
              </a:buBlip>
            </a:pPr>
            <a:r>
              <a:rPr lang="de-DE" dirty="0"/>
              <a:t>Aufzählung Arial 18pt</a:t>
            </a:r>
          </a:p>
          <a:p>
            <a:pPr marL="1200150" lvl="2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5000"/>
              <a:buFontTx/>
              <a:buBlip>
                <a:blip r:embed="rId2"/>
              </a:buBlip>
            </a:pPr>
            <a:r>
              <a:rPr lang="de-DE" dirty="0"/>
              <a:t>Aufzählung Arial 16pt</a:t>
            </a:r>
          </a:p>
          <a:p>
            <a:pPr marL="1657350" lvl="3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5000"/>
              <a:buFontTx/>
              <a:buBlip>
                <a:blip r:embed="rId2"/>
              </a:buBlip>
            </a:pPr>
            <a:r>
              <a:rPr lang="de-DE" dirty="0"/>
              <a:t>Aufzählung Arial 14pt</a:t>
            </a:r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5BE24781-3EE1-44A9-B061-278CC4B6668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418520" y="1495425"/>
            <a:ext cx="5402005" cy="3973724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35539D5C-5D7B-FC76-FECF-172375738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C081B-F08F-4252-8ED6-5CF16DAD105D}" type="slidenum">
              <a:rPr lang="de-AT" smtClean="0"/>
              <a:pPr/>
              <a:t>‹#›</a:t>
            </a:fld>
            <a:endParaRPr lang="de-AT" dirty="0"/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6035AD1F-5296-45D2-2392-60DBF9194A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175" y="230854"/>
            <a:ext cx="11563350" cy="668587"/>
          </a:xfrm>
          <a:prstGeom prst="rect">
            <a:avLst/>
          </a:prstGeom>
        </p:spPr>
        <p:txBody>
          <a:bodyPr/>
          <a:lstStyle>
            <a:lvl1pPr>
              <a:defRPr sz="4000" b="1" cap="all" spc="0" baseline="0">
                <a:ln w="22225">
                  <a:noFill/>
                  <a:prstDash val="solid"/>
                </a:ln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Folientitel Arial 40pt Blau</a:t>
            </a:r>
            <a:endParaRPr lang="de-AT" dirty="0"/>
          </a:p>
        </p:txBody>
      </p:sp>
      <p:sp>
        <p:nvSpPr>
          <p:cNvPr id="13" name="Textplatzhalter 2">
            <a:extLst>
              <a:ext uri="{FF2B5EF4-FFF2-40B4-BE49-F238E27FC236}">
                <a16:creationId xmlns:a16="http://schemas.microsoft.com/office/drawing/2014/main" id="{A72545CB-75D9-D588-A520-147E832EDC1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57175" y="918491"/>
            <a:ext cx="11563350" cy="35399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Folienuntertitel Arial 20pt Grau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917BD18A-6404-F5BC-BB74-A0D932597849}"/>
              </a:ext>
            </a:extLst>
          </p:cNvPr>
          <p:cNvSpPr/>
          <p:nvPr userDrawn="1"/>
        </p:nvSpPr>
        <p:spPr>
          <a:xfrm>
            <a:off x="371475" y="5624780"/>
            <a:ext cx="11449050" cy="4313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0" name="Textplatzhalter 4">
            <a:extLst>
              <a:ext uri="{FF2B5EF4-FFF2-40B4-BE49-F238E27FC236}">
                <a16:creationId xmlns:a16="http://schemas.microsoft.com/office/drawing/2014/main" id="{97C2A82F-A648-433F-DFCD-D897A550186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71475" y="5676182"/>
            <a:ext cx="11377613" cy="3540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None/>
              <a:defRPr sz="2000">
                <a:solidFill>
                  <a:schemeClr val="bg1"/>
                </a:solidFill>
              </a:defRPr>
            </a:lvl3pPr>
            <a:lvl4pPr marL="1371600" indent="0">
              <a:buNone/>
              <a:defRPr sz="2000">
                <a:solidFill>
                  <a:schemeClr val="bg1"/>
                </a:solidFill>
              </a:defRPr>
            </a:lvl4pPr>
            <a:lvl5pPr marL="1828800" indent="0"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Textfeld Arial 20PT Weiß</a:t>
            </a:r>
            <a:endParaRPr lang="de-AT" dirty="0"/>
          </a:p>
        </p:txBody>
      </p:sp>
      <p:sp>
        <p:nvSpPr>
          <p:cNvPr id="2" name="Textplatzhalter 17">
            <a:extLst>
              <a:ext uri="{FF2B5EF4-FFF2-40B4-BE49-F238E27FC236}">
                <a16:creationId xmlns:a16="http://schemas.microsoft.com/office/drawing/2014/main" id="{44D1F428-1B75-936D-4781-1BD904791CC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23997" y="6282241"/>
            <a:ext cx="4433888" cy="450850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Fußzeile Weiß Arial 12PT Weiß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714509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 Inhaltsfolie mit Bild + Bildunter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425D2009-2BCD-4E45-92B7-61699E99FF2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257175" y="1495423"/>
            <a:ext cx="5402005" cy="4234453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1"/>
              </a:buClr>
              <a:buSzPct val="85000"/>
              <a:buFontTx/>
              <a:buBlip>
                <a:blip r:embed="rId2"/>
              </a:buBlip>
              <a:defRPr lang="de-DE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>
              <a:buClr>
                <a:schemeClr val="accent1"/>
              </a:buClr>
              <a:buSzPct val="85000"/>
              <a:buFontTx/>
              <a:buBlip>
                <a:blip r:embed="rId2"/>
              </a:buBlip>
              <a:defRPr lang="de-DE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buClr>
                <a:schemeClr val="accent1"/>
              </a:buClr>
              <a:buSzPct val="85000"/>
              <a:buFontTx/>
              <a:buBlip>
                <a:blip r:embed="rId2"/>
              </a:buBlip>
              <a:defRPr lang="de-DE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>
              <a:buClr>
                <a:schemeClr val="accent1"/>
              </a:buClr>
              <a:buSzPct val="85000"/>
              <a:buFontTx/>
              <a:buBlip>
                <a:blip r:embed="rId2"/>
              </a:buBlip>
              <a:defRPr lang="de-DE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>
              <a:buClr>
                <a:schemeClr val="accent1"/>
              </a:buClr>
              <a:buSzPct val="85000"/>
              <a:buFontTx/>
              <a:buBlip>
                <a:blip r:embed="rId2"/>
              </a:buBlip>
              <a:defRPr sz="1200">
                <a:solidFill>
                  <a:schemeClr val="tx1"/>
                </a:solidFill>
              </a:defRPr>
            </a:lvl5pPr>
          </a:lstStyle>
          <a:p>
            <a:pPr marL="342900" lvl="0" indent="-3429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5000"/>
              <a:buFontTx/>
              <a:buBlip>
                <a:blip r:embed="rId2"/>
              </a:buBlip>
            </a:pPr>
            <a:r>
              <a:rPr lang="de-DE" dirty="0"/>
              <a:t>Aufzählung Arial 20pt</a:t>
            </a:r>
          </a:p>
          <a:p>
            <a:pPr marL="742950" lvl="1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5000"/>
              <a:buFontTx/>
              <a:buBlip>
                <a:blip r:embed="rId2"/>
              </a:buBlip>
            </a:pPr>
            <a:r>
              <a:rPr lang="de-DE" dirty="0"/>
              <a:t>Aufzählung Arial 18pt</a:t>
            </a:r>
          </a:p>
          <a:p>
            <a:pPr marL="1200150" lvl="2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5000"/>
              <a:buFontTx/>
              <a:buBlip>
                <a:blip r:embed="rId2"/>
              </a:buBlip>
            </a:pPr>
            <a:r>
              <a:rPr lang="de-DE" dirty="0"/>
              <a:t>Aufzählung Arial 16pt</a:t>
            </a:r>
          </a:p>
          <a:p>
            <a:pPr marL="1657350" lvl="3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5000"/>
              <a:buFontTx/>
              <a:buBlip>
                <a:blip r:embed="rId2"/>
              </a:buBlip>
            </a:pPr>
            <a:r>
              <a:rPr lang="de-DE" dirty="0"/>
              <a:t>Aufzählung Arial 14pt</a:t>
            </a:r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5BE24781-3EE1-44A9-B061-278CC4B6668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418520" y="1495424"/>
            <a:ext cx="5402005" cy="4234451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35539D5C-5D7B-FC76-FECF-172375738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C081B-F08F-4252-8ED6-5CF16DAD105D}" type="slidenum">
              <a:rPr lang="de-AT" smtClean="0"/>
              <a:pPr/>
              <a:t>‹#›</a:t>
            </a:fld>
            <a:endParaRPr lang="de-AT" dirty="0"/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6035AD1F-5296-45D2-2392-60DBF9194A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175" y="230854"/>
            <a:ext cx="11563350" cy="668587"/>
          </a:xfrm>
          <a:prstGeom prst="rect">
            <a:avLst/>
          </a:prstGeom>
        </p:spPr>
        <p:txBody>
          <a:bodyPr/>
          <a:lstStyle>
            <a:lvl1pPr>
              <a:defRPr sz="4000" b="1" cap="all" spc="0" baseline="0">
                <a:ln w="22225">
                  <a:noFill/>
                  <a:prstDash val="solid"/>
                </a:ln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Folientitel Arial 40pt Blau</a:t>
            </a:r>
            <a:endParaRPr lang="de-AT" dirty="0"/>
          </a:p>
        </p:txBody>
      </p:sp>
      <p:sp>
        <p:nvSpPr>
          <p:cNvPr id="13" name="Textplatzhalter 2">
            <a:extLst>
              <a:ext uri="{FF2B5EF4-FFF2-40B4-BE49-F238E27FC236}">
                <a16:creationId xmlns:a16="http://schemas.microsoft.com/office/drawing/2014/main" id="{A72545CB-75D9-D588-A520-147E832EDC1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57175" y="918491"/>
            <a:ext cx="11563350" cy="35399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Folienuntertitel Arial 20pt Grau</a:t>
            </a:r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FB1A25A1-A32C-795E-1C03-287899F2925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418520" y="5748962"/>
            <a:ext cx="5402005" cy="22422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de-AT" dirty="0"/>
              <a:t>Bilduntertitel Arial 18PT Blau</a:t>
            </a:r>
          </a:p>
        </p:txBody>
      </p:sp>
      <p:sp>
        <p:nvSpPr>
          <p:cNvPr id="2" name="Textplatzhalter 17">
            <a:extLst>
              <a:ext uri="{FF2B5EF4-FFF2-40B4-BE49-F238E27FC236}">
                <a16:creationId xmlns:a16="http://schemas.microsoft.com/office/drawing/2014/main" id="{8B8961FF-1466-5F04-198A-BBFC4C263E9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23997" y="6282241"/>
            <a:ext cx="4433888" cy="450850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Fußzeile Weiß Arial 12PT Weiß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8592230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 Inhaltsfolie mit Bild + Bilduntertitel + Textf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425D2009-2BCD-4E45-92B7-61699E99FF2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257175" y="1495424"/>
            <a:ext cx="5402005" cy="3994126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1"/>
              </a:buClr>
              <a:buSzPct val="85000"/>
              <a:buFontTx/>
              <a:buBlip>
                <a:blip r:embed="rId2"/>
              </a:buBlip>
              <a:defRPr lang="de-DE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>
              <a:buClr>
                <a:schemeClr val="accent1"/>
              </a:buClr>
              <a:buSzPct val="85000"/>
              <a:buFontTx/>
              <a:buBlip>
                <a:blip r:embed="rId2"/>
              </a:buBlip>
              <a:defRPr lang="de-DE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buClr>
                <a:schemeClr val="accent1"/>
              </a:buClr>
              <a:buSzPct val="85000"/>
              <a:buFontTx/>
              <a:buBlip>
                <a:blip r:embed="rId2"/>
              </a:buBlip>
              <a:defRPr lang="de-DE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>
              <a:buClr>
                <a:schemeClr val="accent1"/>
              </a:buClr>
              <a:buSzPct val="85000"/>
              <a:buFontTx/>
              <a:buBlip>
                <a:blip r:embed="rId2"/>
              </a:buBlip>
              <a:defRPr lang="de-DE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>
              <a:buClr>
                <a:schemeClr val="accent1"/>
              </a:buClr>
              <a:buSzPct val="85000"/>
              <a:buFontTx/>
              <a:buBlip>
                <a:blip r:embed="rId2"/>
              </a:buBlip>
              <a:defRPr sz="1200">
                <a:solidFill>
                  <a:schemeClr val="tx1"/>
                </a:solidFill>
              </a:defRPr>
            </a:lvl5pPr>
          </a:lstStyle>
          <a:p>
            <a:pPr marL="342900" lvl="0" indent="-3429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5000"/>
              <a:buFontTx/>
              <a:buBlip>
                <a:blip r:embed="rId2"/>
              </a:buBlip>
            </a:pPr>
            <a:r>
              <a:rPr lang="de-DE" dirty="0"/>
              <a:t>Aufzählung Arial 20pt</a:t>
            </a:r>
          </a:p>
          <a:p>
            <a:pPr marL="742950" lvl="1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5000"/>
              <a:buFontTx/>
              <a:buBlip>
                <a:blip r:embed="rId2"/>
              </a:buBlip>
            </a:pPr>
            <a:r>
              <a:rPr lang="de-DE" dirty="0"/>
              <a:t>Aufzählung Arial 18pt</a:t>
            </a:r>
          </a:p>
          <a:p>
            <a:pPr marL="1200150" lvl="2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5000"/>
              <a:buFontTx/>
              <a:buBlip>
                <a:blip r:embed="rId2"/>
              </a:buBlip>
            </a:pPr>
            <a:r>
              <a:rPr lang="de-DE" dirty="0"/>
              <a:t>Aufzählung Arial 16pt</a:t>
            </a:r>
          </a:p>
          <a:p>
            <a:pPr marL="1657350" lvl="3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5000"/>
              <a:buFontTx/>
              <a:buBlip>
                <a:blip r:embed="rId2"/>
              </a:buBlip>
            </a:pPr>
            <a:r>
              <a:rPr lang="de-DE" dirty="0"/>
              <a:t>Aufzählung Arial 14pt</a:t>
            </a:r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5BE24781-3EE1-44A9-B061-278CC4B6668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418520" y="1495424"/>
            <a:ext cx="5402005" cy="3756313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35539D5C-5D7B-FC76-FECF-172375738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C081B-F08F-4252-8ED6-5CF16DAD105D}" type="slidenum">
              <a:rPr lang="de-AT" smtClean="0"/>
              <a:pPr/>
              <a:t>‹#›</a:t>
            </a:fld>
            <a:endParaRPr lang="de-AT" dirty="0"/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6035AD1F-5296-45D2-2392-60DBF9194A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175" y="230854"/>
            <a:ext cx="11563350" cy="668587"/>
          </a:xfrm>
          <a:prstGeom prst="rect">
            <a:avLst/>
          </a:prstGeom>
        </p:spPr>
        <p:txBody>
          <a:bodyPr/>
          <a:lstStyle>
            <a:lvl1pPr>
              <a:defRPr sz="4000" b="1" cap="all" spc="0" baseline="0">
                <a:ln w="22225">
                  <a:noFill/>
                  <a:prstDash val="solid"/>
                </a:ln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Folientitel Arial 40pt Blau</a:t>
            </a:r>
            <a:endParaRPr lang="de-AT" dirty="0"/>
          </a:p>
        </p:txBody>
      </p:sp>
      <p:sp>
        <p:nvSpPr>
          <p:cNvPr id="13" name="Textplatzhalter 2">
            <a:extLst>
              <a:ext uri="{FF2B5EF4-FFF2-40B4-BE49-F238E27FC236}">
                <a16:creationId xmlns:a16="http://schemas.microsoft.com/office/drawing/2014/main" id="{A72545CB-75D9-D588-A520-147E832EDC1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57175" y="918491"/>
            <a:ext cx="11563350" cy="35399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Folienuntertitel Arial 20pt Grau</a:t>
            </a:r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FB1A25A1-A32C-795E-1C03-287899F2925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418520" y="5265322"/>
            <a:ext cx="5402005" cy="22422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de-AT" dirty="0"/>
              <a:t>Bilduntertitel Arial 18PT Blau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599700B4-FF66-97B3-EABA-02EBEF0E95CE}"/>
              </a:ext>
            </a:extLst>
          </p:cNvPr>
          <p:cNvSpPr/>
          <p:nvPr userDrawn="1"/>
        </p:nvSpPr>
        <p:spPr>
          <a:xfrm>
            <a:off x="371475" y="5624780"/>
            <a:ext cx="11449050" cy="4313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1" name="Textplatzhalter 4">
            <a:extLst>
              <a:ext uri="{FF2B5EF4-FFF2-40B4-BE49-F238E27FC236}">
                <a16:creationId xmlns:a16="http://schemas.microsoft.com/office/drawing/2014/main" id="{8DB8A5DC-77B7-701F-97BA-2DDA5610819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71475" y="5676182"/>
            <a:ext cx="11377613" cy="3540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None/>
              <a:defRPr sz="2000">
                <a:solidFill>
                  <a:schemeClr val="bg1"/>
                </a:solidFill>
              </a:defRPr>
            </a:lvl3pPr>
            <a:lvl4pPr marL="1371600" indent="0">
              <a:buNone/>
              <a:defRPr sz="2000">
                <a:solidFill>
                  <a:schemeClr val="bg1"/>
                </a:solidFill>
              </a:defRPr>
            </a:lvl4pPr>
            <a:lvl5pPr marL="1828800" indent="0"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Textfeld Arial 20PT Weiß</a:t>
            </a:r>
            <a:endParaRPr lang="de-AT" dirty="0"/>
          </a:p>
        </p:txBody>
      </p:sp>
      <p:sp>
        <p:nvSpPr>
          <p:cNvPr id="2" name="Textplatzhalter 17">
            <a:extLst>
              <a:ext uri="{FF2B5EF4-FFF2-40B4-BE49-F238E27FC236}">
                <a16:creationId xmlns:a16="http://schemas.microsoft.com/office/drawing/2014/main" id="{B835AD2E-0808-DCD9-7658-6C3ABD929F6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23997" y="6282241"/>
            <a:ext cx="4433888" cy="450850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Fußzeile Weiß Arial 12PT Weiß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6809402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folie mit 2 Bild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>
            <a:extLst>
              <a:ext uri="{FF2B5EF4-FFF2-40B4-BE49-F238E27FC236}">
                <a16:creationId xmlns:a16="http://schemas.microsoft.com/office/drawing/2014/main" id="{5BE24781-3EE1-44A9-B061-278CC4B6668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418520" y="1495424"/>
            <a:ext cx="5402005" cy="4234451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35539D5C-5D7B-FC76-FECF-172375738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C081B-F08F-4252-8ED6-5CF16DAD105D}" type="slidenum">
              <a:rPr lang="de-AT" smtClean="0"/>
              <a:pPr/>
              <a:t>‹#›</a:t>
            </a:fld>
            <a:endParaRPr lang="de-AT" dirty="0"/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6035AD1F-5296-45D2-2392-60DBF9194A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175" y="230854"/>
            <a:ext cx="11563350" cy="668587"/>
          </a:xfrm>
          <a:prstGeom prst="rect">
            <a:avLst/>
          </a:prstGeom>
        </p:spPr>
        <p:txBody>
          <a:bodyPr/>
          <a:lstStyle>
            <a:lvl1pPr>
              <a:defRPr sz="4000" b="1" cap="all" spc="0" baseline="0">
                <a:ln w="22225">
                  <a:noFill/>
                  <a:prstDash val="solid"/>
                </a:ln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Folientitel Arial 40pt Blau</a:t>
            </a:r>
            <a:endParaRPr lang="de-AT" dirty="0"/>
          </a:p>
        </p:txBody>
      </p:sp>
      <p:sp>
        <p:nvSpPr>
          <p:cNvPr id="13" name="Textplatzhalter 2">
            <a:extLst>
              <a:ext uri="{FF2B5EF4-FFF2-40B4-BE49-F238E27FC236}">
                <a16:creationId xmlns:a16="http://schemas.microsoft.com/office/drawing/2014/main" id="{A72545CB-75D9-D588-A520-147E832EDC1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57175" y="918491"/>
            <a:ext cx="11563350" cy="35399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Folienuntertitel Arial 20pt Grau</a:t>
            </a:r>
          </a:p>
        </p:txBody>
      </p:sp>
      <p:sp>
        <p:nvSpPr>
          <p:cNvPr id="8" name="Bildplatzhalter 5">
            <a:extLst>
              <a:ext uri="{FF2B5EF4-FFF2-40B4-BE49-F238E27FC236}">
                <a16:creationId xmlns:a16="http://schemas.microsoft.com/office/drawing/2014/main" id="{A208A6F2-C7D3-F902-7380-6D457DD9633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71476" y="1495424"/>
            <a:ext cx="5402005" cy="4234451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2" name="Textplatzhalter 17">
            <a:extLst>
              <a:ext uri="{FF2B5EF4-FFF2-40B4-BE49-F238E27FC236}">
                <a16:creationId xmlns:a16="http://schemas.microsoft.com/office/drawing/2014/main" id="{0A15092A-4847-EF4D-0214-CBDC4D260B3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23997" y="6282241"/>
            <a:ext cx="4433888" cy="450850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Fußzeile Weiß Arial 12PT Weiß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8526688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folie mit 2 Bildern + Bildunter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>
            <a:extLst>
              <a:ext uri="{FF2B5EF4-FFF2-40B4-BE49-F238E27FC236}">
                <a16:creationId xmlns:a16="http://schemas.microsoft.com/office/drawing/2014/main" id="{5BE24781-3EE1-44A9-B061-278CC4B6668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418520" y="1495424"/>
            <a:ext cx="5402005" cy="380119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35539D5C-5D7B-FC76-FECF-172375738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C081B-F08F-4252-8ED6-5CF16DAD105D}" type="slidenum">
              <a:rPr lang="de-AT" smtClean="0"/>
              <a:pPr/>
              <a:t>‹#›</a:t>
            </a:fld>
            <a:endParaRPr lang="de-AT" dirty="0"/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6035AD1F-5296-45D2-2392-60DBF9194A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175" y="230854"/>
            <a:ext cx="11563350" cy="668587"/>
          </a:xfrm>
          <a:prstGeom prst="rect">
            <a:avLst/>
          </a:prstGeom>
        </p:spPr>
        <p:txBody>
          <a:bodyPr/>
          <a:lstStyle>
            <a:lvl1pPr>
              <a:defRPr sz="4000" b="1" cap="all" spc="0" baseline="0">
                <a:ln w="22225">
                  <a:noFill/>
                  <a:prstDash val="solid"/>
                </a:ln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Folientitel Arial 40pt Blau</a:t>
            </a:r>
            <a:endParaRPr lang="de-AT" dirty="0"/>
          </a:p>
        </p:txBody>
      </p:sp>
      <p:sp>
        <p:nvSpPr>
          <p:cNvPr id="13" name="Textplatzhalter 2">
            <a:extLst>
              <a:ext uri="{FF2B5EF4-FFF2-40B4-BE49-F238E27FC236}">
                <a16:creationId xmlns:a16="http://schemas.microsoft.com/office/drawing/2014/main" id="{A72545CB-75D9-D588-A520-147E832EDC1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57175" y="918491"/>
            <a:ext cx="11563350" cy="35399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Folienuntertitel Arial 20pt Grau</a:t>
            </a:r>
          </a:p>
        </p:txBody>
      </p:sp>
      <p:sp>
        <p:nvSpPr>
          <p:cNvPr id="8" name="Bildplatzhalter 5">
            <a:extLst>
              <a:ext uri="{FF2B5EF4-FFF2-40B4-BE49-F238E27FC236}">
                <a16:creationId xmlns:a16="http://schemas.microsoft.com/office/drawing/2014/main" id="{A208A6F2-C7D3-F902-7380-6D457DD9633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71476" y="1495424"/>
            <a:ext cx="5402005" cy="380119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F802B8C-05DC-3D3D-DD41-21670FA6532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1475" y="5296619"/>
            <a:ext cx="5724525" cy="527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de-AT" dirty="0"/>
              <a:t>Bilduntertitel Arial 18PT Blau</a:t>
            </a:r>
          </a:p>
        </p:txBody>
      </p:sp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E9DAE34E-8F08-CC30-9FFB-74A23A98297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18520" y="5296619"/>
            <a:ext cx="5402005" cy="527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de-AT" dirty="0"/>
              <a:t>Bilduntertitel Arial 18PT Blau</a:t>
            </a:r>
          </a:p>
        </p:txBody>
      </p:sp>
      <p:sp>
        <p:nvSpPr>
          <p:cNvPr id="2" name="Textplatzhalter 17">
            <a:extLst>
              <a:ext uri="{FF2B5EF4-FFF2-40B4-BE49-F238E27FC236}">
                <a16:creationId xmlns:a16="http://schemas.microsoft.com/office/drawing/2014/main" id="{777AF582-FCDC-9F97-EE9D-9002075CCAC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23997" y="6282241"/>
            <a:ext cx="4433888" cy="450850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Fußzeile Weiß Arial 12PT Weiß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4633216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 Inhaltsfolie mit 2 Bild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35539D5C-5D7B-FC76-FECF-172375738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C081B-F08F-4252-8ED6-5CF16DAD105D}" type="slidenum">
              <a:rPr lang="de-AT" smtClean="0"/>
              <a:pPr/>
              <a:t>‹#›</a:t>
            </a:fld>
            <a:endParaRPr lang="de-AT" dirty="0"/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6035AD1F-5296-45D2-2392-60DBF9194A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175" y="230854"/>
            <a:ext cx="11563350" cy="668587"/>
          </a:xfrm>
          <a:prstGeom prst="rect">
            <a:avLst/>
          </a:prstGeom>
        </p:spPr>
        <p:txBody>
          <a:bodyPr/>
          <a:lstStyle>
            <a:lvl1pPr>
              <a:defRPr sz="4000" b="1" cap="all" spc="0" baseline="0">
                <a:ln w="22225">
                  <a:noFill/>
                  <a:prstDash val="solid"/>
                </a:ln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Folientitel Arial 40pt Blau</a:t>
            </a:r>
            <a:endParaRPr lang="de-AT" dirty="0"/>
          </a:p>
        </p:txBody>
      </p:sp>
      <p:sp>
        <p:nvSpPr>
          <p:cNvPr id="13" name="Textplatzhalter 2">
            <a:extLst>
              <a:ext uri="{FF2B5EF4-FFF2-40B4-BE49-F238E27FC236}">
                <a16:creationId xmlns:a16="http://schemas.microsoft.com/office/drawing/2014/main" id="{A72545CB-75D9-D588-A520-147E832EDC1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57175" y="918491"/>
            <a:ext cx="11563350" cy="35399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Folienuntertitel Arial 20pt Grau</a:t>
            </a:r>
          </a:p>
        </p:txBody>
      </p:sp>
      <p:sp>
        <p:nvSpPr>
          <p:cNvPr id="14" name="Bildplatzhalter 5">
            <a:extLst>
              <a:ext uri="{FF2B5EF4-FFF2-40B4-BE49-F238E27FC236}">
                <a16:creationId xmlns:a16="http://schemas.microsoft.com/office/drawing/2014/main" id="{55AA3E20-6E76-8502-1FCE-897301323AE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007158" y="3795277"/>
            <a:ext cx="3748296" cy="2064509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15" name="Bildplatzhalter 5">
            <a:extLst>
              <a:ext uri="{FF2B5EF4-FFF2-40B4-BE49-F238E27FC236}">
                <a16:creationId xmlns:a16="http://schemas.microsoft.com/office/drawing/2014/main" id="{94EFDAEB-308C-9C4B-ECCA-B389DC1C35F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007158" y="1364491"/>
            <a:ext cx="3748296" cy="2064509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9" name="Inhaltsplatzhalter 3">
            <a:extLst>
              <a:ext uri="{FF2B5EF4-FFF2-40B4-BE49-F238E27FC236}">
                <a16:creationId xmlns:a16="http://schemas.microsoft.com/office/drawing/2014/main" id="{5A117E0A-67E3-291D-462B-AA592E595DE0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257175" y="1495425"/>
            <a:ext cx="5838825" cy="4234451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chemeClr val="accent1"/>
              </a:buClr>
              <a:buSzPct val="85000"/>
              <a:buFontTx/>
              <a:buBlip>
                <a:blip r:embed="rId2"/>
              </a:buBlip>
              <a:defRPr sz="2000">
                <a:solidFill>
                  <a:schemeClr val="tx1"/>
                </a:solidFill>
              </a:defRPr>
            </a:lvl1pPr>
            <a:lvl2pPr marL="742950" indent="-285750">
              <a:buClr>
                <a:schemeClr val="accent1"/>
              </a:buClr>
              <a:buSzPct val="85000"/>
              <a:buFontTx/>
              <a:buBlip>
                <a:blip r:embed="rId2"/>
              </a:buBlip>
              <a:defRPr sz="1800">
                <a:solidFill>
                  <a:schemeClr val="tx1"/>
                </a:solidFill>
              </a:defRPr>
            </a:lvl2pPr>
            <a:lvl3pPr marL="1200150" indent="-285750">
              <a:buClr>
                <a:schemeClr val="accent1"/>
              </a:buClr>
              <a:buSzPct val="85000"/>
              <a:buFontTx/>
              <a:buBlip>
                <a:blip r:embed="rId2"/>
              </a:buBlip>
              <a:defRPr sz="1600">
                <a:solidFill>
                  <a:schemeClr val="tx1"/>
                </a:solidFill>
              </a:defRPr>
            </a:lvl3pPr>
            <a:lvl4pPr marL="1657350" indent="-285750">
              <a:buClr>
                <a:schemeClr val="accent1"/>
              </a:buClr>
              <a:buSzPct val="85000"/>
              <a:buFontTx/>
              <a:buBlip>
                <a:blip r:embed="rId2"/>
              </a:buBlip>
              <a:defRPr sz="1400">
                <a:solidFill>
                  <a:schemeClr val="tx1"/>
                </a:solidFill>
              </a:defRPr>
            </a:lvl4pPr>
            <a:lvl5pPr marL="2000250" indent="-171450">
              <a:buClr>
                <a:schemeClr val="accent1"/>
              </a:buClr>
              <a:buSzPct val="85000"/>
              <a:buFontTx/>
              <a:buBlip>
                <a:blip r:embed="rId2"/>
              </a:buBlip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 dirty="0"/>
              <a:t>Aufzählung Arial 20pt</a:t>
            </a:r>
          </a:p>
          <a:p>
            <a:pPr lvl="1"/>
            <a:r>
              <a:rPr lang="de-DE" dirty="0"/>
              <a:t>Aufzählung Arial 18pt</a:t>
            </a:r>
          </a:p>
          <a:p>
            <a:pPr lvl="2"/>
            <a:r>
              <a:rPr lang="de-DE" dirty="0"/>
              <a:t>Aufzählung Arial 16pt</a:t>
            </a:r>
          </a:p>
          <a:p>
            <a:pPr lvl="3"/>
            <a:r>
              <a:rPr lang="de-DE" dirty="0"/>
              <a:t>Aufzählung Arial 14pt</a:t>
            </a:r>
          </a:p>
        </p:txBody>
      </p:sp>
      <p:sp>
        <p:nvSpPr>
          <p:cNvPr id="2" name="Textplatzhalter 17">
            <a:extLst>
              <a:ext uri="{FF2B5EF4-FFF2-40B4-BE49-F238E27FC236}">
                <a16:creationId xmlns:a16="http://schemas.microsoft.com/office/drawing/2014/main" id="{EBE36050-5BF2-4C94-1ABC-21A46016449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23997" y="6282241"/>
            <a:ext cx="4433888" cy="450850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Fußzeile Weiß Arial 12PT Weiß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3920140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 Inhaltsfolie mit 2 Bildern + Bildunter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35539D5C-5D7B-FC76-FECF-172375738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C081B-F08F-4252-8ED6-5CF16DAD105D}" type="slidenum">
              <a:rPr lang="de-AT" smtClean="0"/>
              <a:pPr/>
              <a:t>‹#›</a:t>
            </a:fld>
            <a:endParaRPr lang="de-AT" dirty="0"/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6035AD1F-5296-45D2-2392-60DBF9194A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175" y="230854"/>
            <a:ext cx="11563350" cy="668587"/>
          </a:xfrm>
          <a:prstGeom prst="rect">
            <a:avLst/>
          </a:prstGeom>
        </p:spPr>
        <p:txBody>
          <a:bodyPr/>
          <a:lstStyle>
            <a:lvl1pPr>
              <a:defRPr sz="4000" b="1" cap="all" spc="0" baseline="0">
                <a:ln w="22225">
                  <a:noFill/>
                  <a:prstDash val="solid"/>
                </a:ln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Folientitel Arial 40pt Blau</a:t>
            </a:r>
            <a:endParaRPr lang="de-AT" dirty="0"/>
          </a:p>
        </p:txBody>
      </p:sp>
      <p:sp>
        <p:nvSpPr>
          <p:cNvPr id="13" name="Textplatzhalter 2">
            <a:extLst>
              <a:ext uri="{FF2B5EF4-FFF2-40B4-BE49-F238E27FC236}">
                <a16:creationId xmlns:a16="http://schemas.microsoft.com/office/drawing/2014/main" id="{A72545CB-75D9-D588-A520-147E832EDC1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57175" y="918491"/>
            <a:ext cx="11563350" cy="35399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Folienuntertitel Arial 20pt Grau</a:t>
            </a:r>
          </a:p>
        </p:txBody>
      </p:sp>
      <p:sp>
        <p:nvSpPr>
          <p:cNvPr id="22" name="Bildplatzhalter 5">
            <a:extLst>
              <a:ext uri="{FF2B5EF4-FFF2-40B4-BE49-F238E27FC236}">
                <a16:creationId xmlns:a16="http://schemas.microsoft.com/office/drawing/2014/main" id="{E02EA5E8-F292-1229-55F4-918B4CD257E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007156" y="1383662"/>
            <a:ext cx="3748296" cy="189580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23" name="Textplatzhalter 3">
            <a:extLst>
              <a:ext uri="{FF2B5EF4-FFF2-40B4-BE49-F238E27FC236}">
                <a16:creationId xmlns:a16="http://schemas.microsoft.com/office/drawing/2014/main" id="{504A137F-B930-E431-6E89-3262E6B207C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886387" y="3296346"/>
            <a:ext cx="4813369" cy="22422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de-AT" dirty="0"/>
              <a:t>Bilduntertitel Arial 18PT Blau</a:t>
            </a:r>
          </a:p>
        </p:txBody>
      </p:sp>
      <p:sp>
        <p:nvSpPr>
          <p:cNvPr id="24" name="Bildplatzhalter 5">
            <a:extLst>
              <a:ext uri="{FF2B5EF4-FFF2-40B4-BE49-F238E27FC236}">
                <a16:creationId xmlns:a16="http://schemas.microsoft.com/office/drawing/2014/main" id="{B995C57F-9164-BFB3-5262-0F0C981BED7E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7007156" y="3761677"/>
            <a:ext cx="3748296" cy="189580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25" name="Textplatzhalter 3">
            <a:extLst>
              <a:ext uri="{FF2B5EF4-FFF2-40B4-BE49-F238E27FC236}">
                <a16:creationId xmlns:a16="http://schemas.microsoft.com/office/drawing/2014/main" id="{BFA9F38B-1D69-7F2B-38F5-18E4C7E9CF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86386" y="5674362"/>
            <a:ext cx="4813369" cy="22422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de-AT" dirty="0"/>
              <a:t>Bilduntertitel Arial 18PT Blau</a:t>
            </a:r>
          </a:p>
        </p:txBody>
      </p:sp>
      <p:sp>
        <p:nvSpPr>
          <p:cNvPr id="11" name="Inhaltsplatzhalter 3">
            <a:extLst>
              <a:ext uri="{FF2B5EF4-FFF2-40B4-BE49-F238E27FC236}">
                <a16:creationId xmlns:a16="http://schemas.microsoft.com/office/drawing/2014/main" id="{BAD07388-8F95-2155-3679-3DDB1D52AAE7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257175" y="1495425"/>
            <a:ext cx="5838825" cy="4234451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chemeClr val="accent1"/>
              </a:buClr>
              <a:buSzPct val="85000"/>
              <a:buFontTx/>
              <a:buBlip>
                <a:blip r:embed="rId2"/>
              </a:buBlip>
              <a:defRPr sz="2000">
                <a:solidFill>
                  <a:schemeClr val="tx1"/>
                </a:solidFill>
              </a:defRPr>
            </a:lvl1pPr>
            <a:lvl2pPr marL="742950" indent="-285750">
              <a:buClr>
                <a:schemeClr val="accent1"/>
              </a:buClr>
              <a:buSzPct val="85000"/>
              <a:buFontTx/>
              <a:buBlip>
                <a:blip r:embed="rId2"/>
              </a:buBlip>
              <a:defRPr sz="1800">
                <a:solidFill>
                  <a:schemeClr val="tx1"/>
                </a:solidFill>
              </a:defRPr>
            </a:lvl2pPr>
            <a:lvl3pPr marL="1200150" indent="-285750">
              <a:buClr>
                <a:schemeClr val="accent1"/>
              </a:buClr>
              <a:buSzPct val="85000"/>
              <a:buFontTx/>
              <a:buBlip>
                <a:blip r:embed="rId2"/>
              </a:buBlip>
              <a:defRPr sz="1600">
                <a:solidFill>
                  <a:schemeClr val="tx1"/>
                </a:solidFill>
              </a:defRPr>
            </a:lvl3pPr>
            <a:lvl4pPr marL="1657350" indent="-285750">
              <a:buClr>
                <a:schemeClr val="accent1"/>
              </a:buClr>
              <a:buSzPct val="85000"/>
              <a:buFontTx/>
              <a:buBlip>
                <a:blip r:embed="rId2"/>
              </a:buBlip>
              <a:defRPr sz="1400">
                <a:solidFill>
                  <a:schemeClr val="tx1"/>
                </a:solidFill>
              </a:defRPr>
            </a:lvl4pPr>
            <a:lvl5pPr marL="2000250" indent="-171450">
              <a:buClr>
                <a:schemeClr val="accent1"/>
              </a:buClr>
              <a:buSzPct val="85000"/>
              <a:buFontTx/>
              <a:buBlip>
                <a:blip r:embed="rId2"/>
              </a:buBlip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 dirty="0"/>
              <a:t>Aufzählung Arial 20pt</a:t>
            </a:r>
          </a:p>
          <a:p>
            <a:pPr lvl="1"/>
            <a:r>
              <a:rPr lang="de-DE" dirty="0"/>
              <a:t>Aufzählung Arial 18pt</a:t>
            </a:r>
          </a:p>
          <a:p>
            <a:pPr lvl="2"/>
            <a:r>
              <a:rPr lang="de-DE" dirty="0"/>
              <a:t>Aufzählung Arial 16pt</a:t>
            </a:r>
          </a:p>
          <a:p>
            <a:pPr lvl="3"/>
            <a:r>
              <a:rPr lang="de-DE" dirty="0"/>
              <a:t>Aufzählung Arial 14pt</a:t>
            </a:r>
          </a:p>
        </p:txBody>
      </p:sp>
      <p:sp>
        <p:nvSpPr>
          <p:cNvPr id="2" name="Textplatzhalter 17">
            <a:extLst>
              <a:ext uri="{FF2B5EF4-FFF2-40B4-BE49-F238E27FC236}">
                <a16:creationId xmlns:a16="http://schemas.microsoft.com/office/drawing/2014/main" id="{0ABA6352-1425-699C-A761-4D3217C8AF0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23997" y="6282241"/>
            <a:ext cx="4433888" cy="450850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Fußzeile Weiß Arial 12PT Weiß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4937272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folie mit 4 Bild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35539D5C-5D7B-FC76-FECF-172375738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C081B-F08F-4252-8ED6-5CF16DAD105D}" type="slidenum">
              <a:rPr lang="de-AT" smtClean="0"/>
              <a:pPr/>
              <a:t>‹#›</a:t>
            </a:fld>
            <a:endParaRPr lang="de-AT" dirty="0"/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6035AD1F-5296-45D2-2392-60DBF9194A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175" y="230854"/>
            <a:ext cx="11563350" cy="668587"/>
          </a:xfrm>
          <a:prstGeom prst="rect">
            <a:avLst/>
          </a:prstGeom>
        </p:spPr>
        <p:txBody>
          <a:bodyPr/>
          <a:lstStyle>
            <a:lvl1pPr>
              <a:defRPr sz="4000" b="1" cap="all" spc="0" baseline="0">
                <a:ln w="22225">
                  <a:noFill/>
                  <a:prstDash val="solid"/>
                </a:ln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Folientitel Arial 40pt Blau</a:t>
            </a:r>
            <a:endParaRPr lang="de-AT" dirty="0"/>
          </a:p>
        </p:txBody>
      </p:sp>
      <p:sp>
        <p:nvSpPr>
          <p:cNvPr id="13" name="Textplatzhalter 2">
            <a:extLst>
              <a:ext uri="{FF2B5EF4-FFF2-40B4-BE49-F238E27FC236}">
                <a16:creationId xmlns:a16="http://schemas.microsoft.com/office/drawing/2014/main" id="{A72545CB-75D9-D588-A520-147E832EDC1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57175" y="918491"/>
            <a:ext cx="11563350" cy="35399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Folienuntertitel Arial 20pt Grau</a:t>
            </a:r>
          </a:p>
        </p:txBody>
      </p:sp>
      <p:sp>
        <p:nvSpPr>
          <p:cNvPr id="10" name="Bildplatzhalter 5">
            <a:extLst>
              <a:ext uri="{FF2B5EF4-FFF2-40B4-BE49-F238E27FC236}">
                <a16:creationId xmlns:a16="http://schemas.microsoft.com/office/drawing/2014/main" id="{418DC79F-9454-583B-0883-753C84506D2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436548" y="1364491"/>
            <a:ext cx="3748296" cy="2064509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11" name="Bildplatzhalter 5">
            <a:extLst>
              <a:ext uri="{FF2B5EF4-FFF2-40B4-BE49-F238E27FC236}">
                <a16:creationId xmlns:a16="http://schemas.microsoft.com/office/drawing/2014/main" id="{6062A608-B573-092B-7985-A7D3B8AE1F9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436548" y="3797401"/>
            <a:ext cx="3748296" cy="2064509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14" name="Bildplatzhalter 5">
            <a:extLst>
              <a:ext uri="{FF2B5EF4-FFF2-40B4-BE49-F238E27FC236}">
                <a16:creationId xmlns:a16="http://schemas.microsoft.com/office/drawing/2014/main" id="{55AA3E20-6E76-8502-1FCE-897301323AE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007158" y="3797401"/>
            <a:ext cx="3748296" cy="2064509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15" name="Bildplatzhalter 5">
            <a:extLst>
              <a:ext uri="{FF2B5EF4-FFF2-40B4-BE49-F238E27FC236}">
                <a16:creationId xmlns:a16="http://schemas.microsoft.com/office/drawing/2014/main" id="{94EFDAEB-308C-9C4B-ECCA-B389DC1C35F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007158" y="1364491"/>
            <a:ext cx="3748296" cy="2064509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2" name="Textplatzhalter 17">
            <a:extLst>
              <a:ext uri="{FF2B5EF4-FFF2-40B4-BE49-F238E27FC236}">
                <a16:creationId xmlns:a16="http://schemas.microsoft.com/office/drawing/2014/main" id="{08A278D7-0EB3-7D39-FBEF-624488F4697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23997" y="6282241"/>
            <a:ext cx="4433888" cy="450850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Fußzeile Weiß Arial 12PT Weiß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9680012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folie mit 4 Bildern + Bildunter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35539D5C-5D7B-FC76-FECF-172375738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C081B-F08F-4252-8ED6-5CF16DAD105D}" type="slidenum">
              <a:rPr lang="de-AT" smtClean="0"/>
              <a:pPr/>
              <a:t>‹#›</a:t>
            </a:fld>
            <a:endParaRPr lang="de-AT" dirty="0"/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6035AD1F-5296-45D2-2392-60DBF9194A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175" y="230854"/>
            <a:ext cx="11563350" cy="668587"/>
          </a:xfrm>
          <a:prstGeom prst="rect">
            <a:avLst/>
          </a:prstGeom>
        </p:spPr>
        <p:txBody>
          <a:bodyPr/>
          <a:lstStyle>
            <a:lvl1pPr>
              <a:defRPr sz="4000" b="1" cap="all" spc="0" baseline="0">
                <a:ln w="22225">
                  <a:noFill/>
                  <a:prstDash val="solid"/>
                </a:ln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Folientitel Arial 40pt Blau</a:t>
            </a:r>
            <a:endParaRPr lang="de-AT" dirty="0"/>
          </a:p>
        </p:txBody>
      </p:sp>
      <p:sp>
        <p:nvSpPr>
          <p:cNvPr id="13" name="Textplatzhalter 2">
            <a:extLst>
              <a:ext uri="{FF2B5EF4-FFF2-40B4-BE49-F238E27FC236}">
                <a16:creationId xmlns:a16="http://schemas.microsoft.com/office/drawing/2014/main" id="{A72545CB-75D9-D588-A520-147E832EDC1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57175" y="918491"/>
            <a:ext cx="11563350" cy="35399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Folienuntertitel Arial 20pt Grau</a:t>
            </a:r>
          </a:p>
        </p:txBody>
      </p:sp>
      <p:sp>
        <p:nvSpPr>
          <p:cNvPr id="10" name="Bildplatzhalter 5">
            <a:extLst>
              <a:ext uri="{FF2B5EF4-FFF2-40B4-BE49-F238E27FC236}">
                <a16:creationId xmlns:a16="http://schemas.microsoft.com/office/drawing/2014/main" id="{418DC79F-9454-583B-0883-753C84506D2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436548" y="1383662"/>
            <a:ext cx="3748296" cy="189580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17" name="Textplatzhalter 3">
            <a:extLst>
              <a:ext uri="{FF2B5EF4-FFF2-40B4-BE49-F238E27FC236}">
                <a16:creationId xmlns:a16="http://schemas.microsoft.com/office/drawing/2014/main" id="{4E7CBD81-6F1C-4664-ECB7-A25775AC5A2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324404" y="3291814"/>
            <a:ext cx="4771595" cy="22422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de-AT" dirty="0"/>
              <a:t>Bilduntertitel Arial 18PT Blau</a:t>
            </a:r>
          </a:p>
        </p:txBody>
      </p:sp>
      <p:sp>
        <p:nvSpPr>
          <p:cNvPr id="20" name="Bildplatzhalter 5">
            <a:extLst>
              <a:ext uri="{FF2B5EF4-FFF2-40B4-BE49-F238E27FC236}">
                <a16:creationId xmlns:a16="http://schemas.microsoft.com/office/drawing/2014/main" id="{AD6B6962-483F-6034-BCAE-C5F3E3142613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1436548" y="3761677"/>
            <a:ext cx="3748296" cy="189580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21" name="Textplatzhalter 3">
            <a:extLst>
              <a:ext uri="{FF2B5EF4-FFF2-40B4-BE49-F238E27FC236}">
                <a16:creationId xmlns:a16="http://schemas.microsoft.com/office/drawing/2014/main" id="{1743DF53-C923-626D-CA03-824F2DFE1E5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324404" y="5678894"/>
            <a:ext cx="4771595" cy="22422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de-AT" dirty="0"/>
              <a:t>Bilduntertitel Arial 18PT Blau</a:t>
            </a:r>
          </a:p>
        </p:txBody>
      </p:sp>
      <p:sp>
        <p:nvSpPr>
          <p:cNvPr id="22" name="Bildplatzhalter 5">
            <a:extLst>
              <a:ext uri="{FF2B5EF4-FFF2-40B4-BE49-F238E27FC236}">
                <a16:creationId xmlns:a16="http://schemas.microsoft.com/office/drawing/2014/main" id="{E02EA5E8-F292-1229-55F4-918B4CD257E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007156" y="1383662"/>
            <a:ext cx="3748296" cy="189580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23" name="Textplatzhalter 3">
            <a:extLst>
              <a:ext uri="{FF2B5EF4-FFF2-40B4-BE49-F238E27FC236}">
                <a16:creationId xmlns:a16="http://schemas.microsoft.com/office/drawing/2014/main" id="{504A137F-B930-E431-6E89-3262E6B207C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886387" y="3282637"/>
            <a:ext cx="4813369" cy="22422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de-AT" dirty="0"/>
              <a:t>Bilduntertitel Arial 18PT Blau</a:t>
            </a:r>
          </a:p>
        </p:txBody>
      </p:sp>
      <p:sp>
        <p:nvSpPr>
          <p:cNvPr id="24" name="Bildplatzhalter 5">
            <a:extLst>
              <a:ext uri="{FF2B5EF4-FFF2-40B4-BE49-F238E27FC236}">
                <a16:creationId xmlns:a16="http://schemas.microsoft.com/office/drawing/2014/main" id="{B995C57F-9164-BFB3-5262-0F0C981BED7E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7007156" y="3761677"/>
            <a:ext cx="3748296" cy="189580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25" name="Textplatzhalter 3">
            <a:extLst>
              <a:ext uri="{FF2B5EF4-FFF2-40B4-BE49-F238E27FC236}">
                <a16:creationId xmlns:a16="http://schemas.microsoft.com/office/drawing/2014/main" id="{BFA9F38B-1D69-7F2B-38F5-18E4C7E9CF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86386" y="5666842"/>
            <a:ext cx="4813369" cy="22422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de-AT" dirty="0"/>
              <a:t>Bilduntertitel Arial 18PT Blau</a:t>
            </a:r>
          </a:p>
        </p:txBody>
      </p:sp>
      <p:sp>
        <p:nvSpPr>
          <p:cNvPr id="2" name="Textplatzhalter 17">
            <a:extLst>
              <a:ext uri="{FF2B5EF4-FFF2-40B4-BE49-F238E27FC236}">
                <a16:creationId xmlns:a16="http://schemas.microsoft.com/office/drawing/2014/main" id="{CBCC2368-D3E1-B307-FC3E-DE9999B34EC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23997" y="6282241"/>
            <a:ext cx="4433888" cy="450850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Fußzeile Weiß Arial 12PT Weiß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2708488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folie mit 6 Bild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35539D5C-5D7B-FC76-FECF-172375738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C081B-F08F-4252-8ED6-5CF16DAD105D}" type="slidenum">
              <a:rPr lang="de-AT" smtClean="0"/>
              <a:pPr/>
              <a:t>‹#›</a:t>
            </a:fld>
            <a:endParaRPr lang="de-AT" dirty="0"/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6035AD1F-5296-45D2-2392-60DBF9194A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175" y="230854"/>
            <a:ext cx="11563350" cy="668587"/>
          </a:xfrm>
          <a:prstGeom prst="rect">
            <a:avLst/>
          </a:prstGeom>
        </p:spPr>
        <p:txBody>
          <a:bodyPr/>
          <a:lstStyle>
            <a:lvl1pPr>
              <a:defRPr sz="4000" b="1" cap="all" spc="0" baseline="0">
                <a:ln w="22225">
                  <a:noFill/>
                  <a:prstDash val="solid"/>
                </a:ln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Folientitel Arial 40pt Blau</a:t>
            </a:r>
            <a:endParaRPr lang="de-AT" dirty="0"/>
          </a:p>
        </p:txBody>
      </p:sp>
      <p:sp>
        <p:nvSpPr>
          <p:cNvPr id="13" name="Textplatzhalter 2">
            <a:extLst>
              <a:ext uri="{FF2B5EF4-FFF2-40B4-BE49-F238E27FC236}">
                <a16:creationId xmlns:a16="http://schemas.microsoft.com/office/drawing/2014/main" id="{A72545CB-75D9-D588-A520-147E832EDC1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57175" y="918491"/>
            <a:ext cx="11563350" cy="35399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Folienuntertitel Arial 20pt Grau</a:t>
            </a:r>
          </a:p>
        </p:txBody>
      </p:sp>
      <p:sp>
        <p:nvSpPr>
          <p:cNvPr id="10" name="Bildplatzhalter 5">
            <a:extLst>
              <a:ext uri="{FF2B5EF4-FFF2-40B4-BE49-F238E27FC236}">
                <a16:creationId xmlns:a16="http://schemas.microsoft.com/office/drawing/2014/main" id="{418DC79F-9454-583B-0883-753C84506D2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71475" y="1366615"/>
            <a:ext cx="2518374" cy="169398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11" name="Bildplatzhalter 5">
            <a:extLst>
              <a:ext uri="{FF2B5EF4-FFF2-40B4-BE49-F238E27FC236}">
                <a16:creationId xmlns:a16="http://schemas.microsoft.com/office/drawing/2014/main" id="{6062A608-B573-092B-7985-A7D3B8AE1F9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436548" y="3633501"/>
            <a:ext cx="3748296" cy="2064509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14" name="Bildplatzhalter 5">
            <a:extLst>
              <a:ext uri="{FF2B5EF4-FFF2-40B4-BE49-F238E27FC236}">
                <a16:creationId xmlns:a16="http://schemas.microsoft.com/office/drawing/2014/main" id="{55AA3E20-6E76-8502-1FCE-897301323AE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007158" y="3633501"/>
            <a:ext cx="3748296" cy="2064509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21" name="Bildplatzhalter 5">
            <a:extLst>
              <a:ext uri="{FF2B5EF4-FFF2-40B4-BE49-F238E27FC236}">
                <a16:creationId xmlns:a16="http://schemas.microsoft.com/office/drawing/2014/main" id="{F0F175AD-D332-027E-557B-92823AC48B29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310696" y="1366615"/>
            <a:ext cx="2518374" cy="169398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22" name="Bildplatzhalter 5">
            <a:extLst>
              <a:ext uri="{FF2B5EF4-FFF2-40B4-BE49-F238E27FC236}">
                <a16:creationId xmlns:a16="http://schemas.microsoft.com/office/drawing/2014/main" id="{5EAFEA68-5E2C-0048-0FF4-582B90D89189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249917" y="1366615"/>
            <a:ext cx="2518374" cy="169398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23" name="Bildplatzhalter 5">
            <a:extLst>
              <a:ext uri="{FF2B5EF4-FFF2-40B4-BE49-F238E27FC236}">
                <a16:creationId xmlns:a16="http://schemas.microsoft.com/office/drawing/2014/main" id="{A5E8AEE3-EFDC-EC74-3AB4-E695C2BC71B0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189138" y="1366615"/>
            <a:ext cx="2518374" cy="169398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2" name="Textplatzhalter 17">
            <a:extLst>
              <a:ext uri="{FF2B5EF4-FFF2-40B4-BE49-F238E27FC236}">
                <a16:creationId xmlns:a16="http://schemas.microsoft.com/office/drawing/2014/main" id="{2EAAEE8E-163E-7B42-E3D5-6F14AB4765E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23997" y="6282241"/>
            <a:ext cx="4433888" cy="450850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Fußzeile Weiß Arial 12PT Weiß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9425833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La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BDF35A09-D799-0D48-3209-D175A83B013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396" r="13396"/>
          <a:stretch/>
        </p:blipFill>
        <p:spPr>
          <a:xfrm>
            <a:off x="4877290" y="-11290"/>
            <a:ext cx="7321826" cy="6869290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id="{13F4630A-F4A5-EC5F-EE42-4D5538D9F6AC}"/>
              </a:ext>
            </a:extLst>
          </p:cNvPr>
          <p:cNvSpPr>
            <a:spLocks/>
          </p:cNvSpPr>
          <p:nvPr userDrawn="1"/>
        </p:nvSpPr>
        <p:spPr>
          <a:xfrm>
            <a:off x="4748449" y="-11367"/>
            <a:ext cx="7450667" cy="6914589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145A3F3F-BC11-E9C9-3607-2EFE52D87188}"/>
              </a:ext>
            </a:extLst>
          </p:cNvPr>
          <p:cNvCxnSpPr>
            <a:cxnSpLocks/>
          </p:cNvCxnSpPr>
          <p:nvPr userDrawn="1"/>
        </p:nvCxnSpPr>
        <p:spPr>
          <a:xfrm rot="1500000" flipV="1">
            <a:off x="6897922" y="3032272"/>
            <a:ext cx="0" cy="4001911"/>
          </a:xfrm>
          <a:prstGeom prst="line">
            <a:avLst/>
          </a:prstGeom>
          <a:ln w="25400" cap="rnd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" name="Rechteck 6">
            <a:extLst>
              <a:ext uri="{FF2B5EF4-FFF2-40B4-BE49-F238E27FC236}">
                <a16:creationId xmlns:a16="http://schemas.microsoft.com/office/drawing/2014/main" id="{7BCB8DD4-BAF5-CC46-883A-032D588CC8A6}"/>
              </a:ext>
            </a:extLst>
          </p:cNvPr>
          <p:cNvSpPr/>
          <p:nvPr userDrawn="1"/>
        </p:nvSpPr>
        <p:spPr>
          <a:xfrm>
            <a:off x="-155643" y="-86787"/>
            <a:ext cx="9006545" cy="6990010"/>
          </a:xfrm>
          <a:custGeom>
            <a:avLst/>
            <a:gdLst>
              <a:gd name="connsiteX0" fmla="*/ 0 w 7428089"/>
              <a:gd name="connsiteY0" fmla="*/ 0 h 6858000"/>
              <a:gd name="connsiteX1" fmla="*/ 7428089 w 7428089"/>
              <a:gd name="connsiteY1" fmla="*/ 0 h 6858000"/>
              <a:gd name="connsiteX2" fmla="*/ 7428089 w 7428089"/>
              <a:gd name="connsiteY2" fmla="*/ 6858000 h 6858000"/>
              <a:gd name="connsiteX3" fmla="*/ 0 w 7428089"/>
              <a:gd name="connsiteY3" fmla="*/ 6858000 h 6858000"/>
              <a:gd name="connsiteX4" fmla="*/ 0 w 7428089"/>
              <a:gd name="connsiteY4" fmla="*/ 0 h 6858000"/>
              <a:gd name="connsiteX0" fmla="*/ 0 w 7428089"/>
              <a:gd name="connsiteY0" fmla="*/ 0 h 6858000"/>
              <a:gd name="connsiteX1" fmla="*/ 7428089 w 7428089"/>
              <a:gd name="connsiteY1" fmla="*/ 0 h 6858000"/>
              <a:gd name="connsiteX2" fmla="*/ 4967111 w 7428089"/>
              <a:gd name="connsiteY2" fmla="*/ 6858000 h 6858000"/>
              <a:gd name="connsiteX3" fmla="*/ 0 w 7428089"/>
              <a:gd name="connsiteY3" fmla="*/ 6858000 h 6858000"/>
              <a:gd name="connsiteX4" fmla="*/ 0 w 7428089"/>
              <a:gd name="connsiteY4" fmla="*/ 0 h 6858000"/>
              <a:gd name="connsiteX0" fmla="*/ 0 w 8161867"/>
              <a:gd name="connsiteY0" fmla="*/ 11289 h 6869289"/>
              <a:gd name="connsiteX1" fmla="*/ 8161867 w 8161867"/>
              <a:gd name="connsiteY1" fmla="*/ 0 h 6869289"/>
              <a:gd name="connsiteX2" fmla="*/ 4967111 w 8161867"/>
              <a:gd name="connsiteY2" fmla="*/ 6869289 h 6869289"/>
              <a:gd name="connsiteX3" fmla="*/ 0 w 8161867"/>
              <a:gd name="connsiteY3" fmla="*/ 6869289 h 6869289"/>
              <a:gd name="connsiteX4" fmla="*/ 0 w 8161867"/>
              <a:gd name="connsiteY4" fmla="*/ 11289 h 6869289"/>
              <a:gd name="connsiteX0" fmla="*/ 0 w 8850356"/>
              <a:gd name="connsiteY0" fmla="*/ 11289 h 6869289"/>
              <a:gd name="connsiteX1" fmla="*/ 8850356 w 8850356"/>
              <a:gd name="connsiteY1" fmla="*/ 0 h 6869289"/>
              <a:gd name="connsiteX2" fmla="*/ 5655600 w 8850356"/>
              <a:gd name="connsiteY2" fmla="*/ 6869289 h 6869289"/>
              <a:gd name="connsiteX3" fmla="*/ 688489 w 8850356"/>
              <a:gd name="connsiteY3" fmla="*/ 6869289 h 6869289"/>
              <a:gd name="connsiteX4" fmla="*/ 0 w 8850356"/>
              <a:gd name="connsiteY4" fmla="*/ 11289 h 6869289"/>
              <a:gd name="connsiteX0" fmla="*/ 0 w 8850356"/>
              <a:gd name="connsiteY0" fmla="*/ 11289 h 6880046"/>
              <a:gd name="connsiteX1" fmla="*/ 8850356 w 8850356"/>
              <a:gd name="connsiteY1" fmla="*/ 0 h 6880046"/>
              <a:gd name="connsiteX2" fmla="*/ 5655600 w 8850356"/>
              <a:gd name="connsiteY2" fmla="*/ 6869289 h 6880046"/>
              <a:gd name="connsiteX3" fmla="*/ 10757 w 8850356"/>
              <a:gd name="connsiteY3" fmla="*/ 6880046 h 6880046"/>
              <a:gd name="connsiteX4" fmla="*/ 0 w 8850356"/>
              <a:gd name="connsiteY4" fmla="*/ 11289 h 6880046"/>
              <a:gd name="connsiteX0" fmla="*/ 1043 w 8851399"/>
              <a:gd name="connsiteY0" fmla="*/ 11289 h 6869289"/>
              <a:gd name="connsiteX1" fmla="*/ 8851399 w 8851399"/>
              <a:gd name="connsiteY1" fmla="*/ 0 h 6869289"/>
              <a:gd name="connsiteX2" fmla="*/ 5656643 w 8851399"/>
              <a:gd name="connsiteY2" fmla="*/ 6869289 h 6869289"/>
              <a:gd name="connsiteX3" fmla="*/ 1034 w 8851399"/>
              <a:gd name="connsiteY3" fmla="*/ 6847750 h 6869289"/>
              <a:gd name="connsiteX4" fmla="*/ 1043 w 8851399"/>
              <a:gd name="connsiteY4" fmla="*/ 11289 h 6869289"/>
              <a:gd name="connsiteX0" fmla="*/ 0 w 8850356"/>
              <a:gd name="connsiteY0" fmla="*/ 11289 h 6869289"/>
              <a:gd name="connsiteX1" fmla="*/ 8850356 w 8850356"/>
              <a:gd name="connsiteY1" fmla="*/ 0 h 6869289"/>
              <a:gd name="connsiteX2" fmla="*/ 5655600 w 8850356"/>
              <a:gd name="connsiteY2" fmla="*/ 6869289 h 6869289"/>
              <a:gd name="connsiteX3" fmla="*/ 53819 w 8850356"/>
              <a:gd name="connsiteY3" fmla="*/ 6869281 h 6869289"/>
              <a:gd name="connsiteX4" fmla="*/ 0 w 8850356"/>
              <a:gd name="connsiteY4" fmla="*/ 11289 h 6869289"/>
              <a:gd name="connsiteX0" fmla="*/ 7120 w 8857476"/>
              <a:gd name="connsiteY0" fmla="*/ 11289 h 6869289"/>
              <a:gd name="connsiteX1" fmla="*/ 8857476 w 8857476"/>
              <a:gd name="connsiteY1" fmla="*/ 0 h 6869289"/>
              <a:gd name="connsiteX2" fmla="*/ 5662720 w 8857476"/>
              <a:gd name="connsiteY2" fmla="*/ 6869289 h 6869289"/>
              <a:gd name="connsiteX3" fmla="*/ 604 w 8857476"/>
              <a:gd name="connsiteY3" fmla="*/ 6869281 h 6869289"/>
              <a:gd name="connsiteX4" fmla="*/ 7120 w 8857476"/>
              <a:gd name="connsiteY4" fmla="*/ 11289 h 6869289"/>
              <a:gd name="connsiteX0" fmla="*/ 7120 w 8857476"/>
              <a:gd name="connsiteY0" fmla="*/ 11289 h 6874317"/>
              <a:gd name="connsiteX1" fmla="*/ 8857476 w 8857476"/>
              <a:gd name="connsiteY1" fmla="*/ 0 h 6874317"/>
              <a:gd name="connsiteX2" fmla="*/ 5652664 w 8857476"/>
              <a:gd name="connsiteY2" fmla="*/ 6874317 h 6874317"/>
              <a:gd name="connsiteX3" fmla="*/ 604 w 8857476"/>
              <a:gd name="connsiteY3" fmla="*/ 6869281 h 6874317"/>
              <a:gd name="connsiteX4" fmla="*/ 7120 w 8857476"/>
              <a:gd name="connsiteY4" fmla="*/ 11289 h 6874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57476" h="6874317">
                <a:moveTo>
                  <a:pt x="7120" y="11289"/>
                </a:moveTo>
                <a:lnTo>
                  <a:pt x="8857476" y="0"/>
                </a:lnTo>
                <a:lnTo>
                  <a:pt x="5652664" y="6874317"/>
                </a:lnTo>
                <a:lnTo>
                  <a:pt x="604" y="6869281"/>
                </a:lnTo>
                <a:cubicBezTo>
                  <a:pt x="-2982" y="4579695"/>
                  <a:pt x="10706" y="2300875"/>
                  <a:pt x="7120" y="11289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outerShdw blurRad="254000" dist="127000" algn="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cxnSp>
        <p:nvCxnSpPr>
          <p:cNvPr id="10" name="Gerader Verbinder 9">
            <a:extLst>
              <a:ext uri="{FF2B5EF4-FFF2-40B4-BE49-F238E27FC236}">
                <a16:creationId xmlns:a16="http://schemas.microsoft.com/office/drawing/2014/main" id="{060F20EA-7B5E-74CA-8D3F-A660C89403AA}"/>
              </a:ext>
            </a:extLst>
          </p:cNvPr>
          <p:cNvCxnSpPr>
            <a:cxnSpLocks/>
          </p:cNvCxnSpPr>
          <p:nvPr userDrawn="1"/>
        </p:nvCxnSpPr>
        <p:spPr>
          <a:xfrm rot="1500000" flipV="1">
            <a:off x="7612914" y="-216338"/>
            <a:ext cx="0" cy="4001911"/>
          </a:xfrm>
          <a:prstGeom prst="line">
            <a:avLst/>
          </a:prstGeom>
          <a:ln w="25400" cap="rnd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2" name="Grafik 11">
            <a:extLst>
              <a:ext uri="{FF2B5EF4-FFF2-40B4-BE49-F238E27FC236}">
                <a16:creationId xmlns:a16="http://schemas.microsoft.com/office/drawing/2014/main" id="{831394BA-8FD4-BFCA-624A-5DC6F2EB483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0938" y="5890901"/>
            <a:ext cx="1982860" cy="592720"/>
          </a:xfrm>
          <a:prstGeom prst="rect">
            <a:avLst/>
          </a:prstGeom>
        </p:spPr>
      </p:pic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50007670-2A48-3446-4271-46EF15C907C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63335" y="1610414"/>
            <a:ext cx="5724525" cy="181858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Untertitel Arial 20 </a:t>
            </a:r>
            <a:r>
              <a:rPr lang="de-DE" dirty="0" err="1"/>
              <a:t>pt</a:t>
            </a:r>
            <a:r>
              <a:rPr lang="de-DE" dirty="0"/>
              <a:t> weiß</a:t>
            </a:r>
            <a:endParaRPr lang="de-AT" dirty="0"/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76579BAC-54EA-36C3-15B2-4155DA153A0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55026" y="333375"/>
            <a:ext cx="2336520" cy="494555"/>
          </a:xfrm>
          <a:prstGeom prst="rect">
            <a:avLst/>
          </a:prstGeom>
          <a:effectLst>
            <a:outerShdw blurRad="127000" algn="ctr" rotWithShape="0">
              <a:srgbClr val="000000">
                <a:alpha val="30000"/>
              </a:srgbClr>
            </a:outerShdw>
          </a:effectLst>
        </p:spPr>
      </p:pic>
      <p:sp>
        <p:nvSpPr>
          <p:cNvPr id="16" name="Titel 15">
            <a:extLst>
              <a:ext uri="{FF2B5EF4-FFF2-40B4-BE49-F238E27FC236}">
                <a16:creationId xmlns:a16="http://schemas.microsoft.com/office/drawing/2014/main" id="{0C43188F-BFEE-A8C5-5C4B-CDD07B78E1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4471" y="165148"/>
            <a:ext cx="10515600" cy="1325563"/>
          </a:xfrm>
          <a:prstGeom prst="rect">
            <a:avLst/>
          </a:prstGeom>
          <a:ln>
            <a:noFill/>
          </a:ln>
        </p:spPr>
        <p:txBody>
          <a:bodyPr/>
          <a:lstStyle>
            <a:lvl1pPr>
              <a:defRPr>
                <a:ln w="22225">
                  <a:noFill/>
                  <a:prstDash val="solid"/>
                </a:ln>
              </a:defRPr>
            </a:lvl1pPr>
          </a:lstStyle>
          <a:p>
            <a:r>
              <a:rPr lang="de-DE" dirty="0"/>
              <a:t>Präsentationstitel</a:t>
            </a:r>
            <a:br>
              <a:rPr lang="de-DE" dirty="0"/>
            </a:br>
            <a:r>
              <a:rPr lang="de-DE" dirty="0" err="1"/>
              <a:t>arial</a:t>
            </a:r>
            <a:r>
              <a:rPr lang="de-DE" dirty="0"/>
              <a:t> 45pt </a:t>
            </a:r>
            <a:r>
              <a:rPr lang="de-DE" dirty="0" err="1"/>
              <a:t>weiss</a:t>
            </a:r>
            <a:endParaRPr lang="de-AT" dirty="0"/>
          </a:p>
        </p:txBody>
      </p:sp>
      <p:sp>
        <p:nvSpPr>
          <p:cNvPr id="5" name="Textplatzhalter 17">
            <a:extLst>
              <a:ext uri="{FF2B5EF4-FFF2-40B4-BE49-F238E27FC236}">
                <a16:creationId xmlns:a16="http://schemas.microsoft.com/office/drawing/2014/main" id="{44D07214-81E0-FD34-DFB5-1B81EBB1A4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479341" y="6114844"/>
            <a:ext cx="4433888" cy="450850"/>
          </a:xfrm>
          <a:prstGeom prst="rect">
            <a:avLst/>
          </a:prstGeom>
        </p:spPr>
        <p:txBody>
          <a:bodyPr anchor="b"/>
          <a:lstStyle>
            <a:lvl1pPr algn="r">
              <a:defRPr sz="1400"/>
            </a:lvl1pPr>
          </a:lstStyle>
          <a:p>
            <a:r>
              <a:rPr lang="de-DE" dirty="0"/>
              <a:t>Fußzeile Weiß Arial 14PT Weiß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8209276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folie mit 6 Bildern + Bildunter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35539D5C-5D7B-FC76-FECF-172375738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C081B-F08F-4252-8ED6-5CF16DAD105D}" type="slidenum">
              <a:rPr lang="de-AT" smtClean="0"/>
              <a:pPr/>
              <a:t>‹#›</a:t>
            </a:fld>
            <a:endParaRPr lang="de-AT" dirty="0"/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6035AD1F-5296-45D2-2392-60DBF9194A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175" y="230854"/>
            <a:ext cx="11563350" cy="668587"/>
          </a:xfrm>
          <a:prstGeom prst="rect">
            <a:avLst/>
          </a:prstGeom>
        </p:spPr>
        <p:txBody>
          <a:bodyPr/>
          <a:lstStyle>
            <a:lvl1pPr>
              <a:defRPr sz="4000" b="1" cap="all" spc="0" baseline="0">
                <a:ln w="22225">
                  <a:noFill/>
                  <a:prstDash val="solid"/>
                </a:ln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Folientitel Arial 40pt Blau</a:t>
            </a:r>
            <a:endParaRPr lang="de-AT" dirty="0"/>
          </a:p>
        </p:txBody>
      </p:sp>
      <p:sp>
        <p:nvSpPr>
          <p:cNvPr id="13" name="Textplatzhalter 2">
            <a:extLst>
              <a:ext uri="{FF2B5EF4-FFF2-40B4-BE49-F238E27FC236}">
                <a16:creationId xmlns:a16="http://schemas.microsoft.com/office/drawing/2014/main" id="{A72545CB-75D9-D588-A520-147E832EDC1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57175" y="918491"/>
            <a:ext cx="11563350" cy="35399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Folienuntertitel Arial 20pt Grau</a:t>
            </a:r>
          </a:p>
        </p:txBody>
      </p:sp>
      <p:sp>
        <p:nvSpPr>
          <p:cNvPr id="10" name="Bildplatzhalter 5">
            <a:extLst>
              <a:ext uri="{FF2B5EF4-FFF2-40B4-BE49-F238E27FC236}">
                <a16:creationId xmlns:a16="http://schemas.microsoft.com/office/drawing/2014/main" id="{418DC79F-9454-583B-0883-753C84506D2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71475" y="1478758"/>
            <a:ext cx="2518374" cy="169398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21" name="Bildplatzhalter 5">
            <a:extLst>
              <a:ext uri="{FF2B5EF4-FFF2-40B4-BE49-F238E27FC236}">
                <a16:creationId xmlns:a16="http://schemas.microsoft.com/office/drawing/2014/main" id="{F0F175AD-D332-027E-557B-92823AC48B29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310696" y="1478758"/>
            <a:ext cx="2518374" cy="169398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22" name="Bildplatzhalter 5">
            <a:extLst>
              <a:ext uri="{FF2B5EF4-FFF2-40B4-BE49-F238E27FC236}">
                <a16:creationId xmlns:a16="http://schemas.microsoft.com/office/drawing/2014/main" id="{5EAFEA68-5E2C-0048-0FF4-582B90D89189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249917" y="1478758"/>
            <a:ext cx="2518374" cy="169398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23" name="Bildplatzhalter 5">
            <a:extLst>
              <a:ext uri="{FF2B5EF4-FFF2-40B4-BE49-F238E27FC236}">
                <a16:creationId xmlns:a16="http://schemas.microsoft.com/office/drawing/2014/main" id="{A5E8AEE3-EFDC-EC74-3AB4-E695C2BC71B0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189138" y="1478758"/>
            <a:ext cx="2518374" cy="169398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15" name="Textplatzhalter 3">
            <a:extLst>
              <a:ext uri="{FF2B5EF4-FFF2-40B4-BE49-F238E27FC236}">
                <a16:creationId xmlns:a16="http://schemas.microsoft.com/office/drawing/2014/main" id="{655E32F0-E364-519E-563F-663FD18410A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71476" y="3175197"/>
            <a:ext cx="2518374" cy="2538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de-AT" dirty="0"/>
              <a:t>Bilduntertitel Arial 14PT Blau</a:t>
            </a:r>
          </a:p>
        </p:txBody>
      </p:sp>
      <p:sp>
        <p:nvSpPr>
          <p:cNvPr id="17" name="Textplatzhalter 3">
            <a:extLst>
              <a:ext uri="{FF2B5EF4-FFF2-40B4-BE49-F238E27FC236}">
                <a16:creationId xmlns:a16="http://schemas.microsoft.com/office/drawing/2014/main" id="{239CBA80-42F8-B45D-A5FE-F3A47D988A5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310696" y="3172676"/>
            <a:ext cx="2518374" cy="2538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de-AT" dirty="0"/>
              <a:t>Bilduntertitel Arial 14PT Blau</a:t>
            </a:r>
          </a:p>
        </p:txBody>
      </p:sp>
      <p:sp>
        <p:nvSpPr>
          <p:cNvPr id="18" name="Textplatzhalter 3">
            <a:extLst>
              <a:ext uri="{FF2B5EF4-FFF2-40B4-BE49-F238E27FC236}">
                <a16:creationId xmlns:a16="http://schemas.microsoft.com/office/drawing/2014/main" id="{7CDF8DD4-874D-904D-7B6F-8A503749EE9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249916" y="3173074"/>
            <a:ext cx="2518374" cy="2538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de-AT" dirty="0"/>
              <a:t>Bilduntertitel Arial 14PT Blau</a:t>
            </a:r>
          </a:p>
        </p:txBody>
      </p:sp>
      <p:sp>
        <p:nvSpPr>
          <p:cNvPr id="19" name="Textplatzhalter 3">
            <a:extLst>
              <a:ext uri="{FF2B5EF4-FFF2-40B4-BE49-F238E27FC236}">
                <a16:creationId xmlns:a16="http://schemas.microsoft.com/office/drawing/2014/main" id="{CFE465B9-565E-CBD4-7568-03BA42FF874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189136" y="3170553"/>
            <a:ext cx="2518374" cy="2538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de-AT" dirty="0"/>
              <a:t>Bilduntertitel Arial 14PT Blau</a:t>
            </a:r>
          </a:p>
        </p:txBody>
      </p:sp>
      <p:sp>
        <p:nvSpPr>
          <p:cNvPr id="20" name="Bildplatzhalter 5">
            <a:extLst>
              <a:ext uri="{FF2B5EF4-FFF2-40B4-BE49-F238E27FC236}">
                <a16:creationId xmlns:a16="http://schemas.microsoft.com/office/drawing/2014/main" id="{3E4CB9EA-0CB3-7F2C-F75E-D30E8DD404E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436548" y="3633501"/>
            <a:ext cx="3748296" cy="2064509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24" name="Bildplatzhalter 5">
            <a:extLst>
              <a:ext uri="{FF2B5EF4-FFF2-40B4-BE49-F238E27FC236}">
                <a16:creationId xmlns:a16="http://schemas.microsoft.com/office/drawing/2014/main" id="{4ABD2C0F-A74A-C49C-F5D3-53C222CE224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007158" y="3633501"/>
            <a:ext cx="3748296" cy="2064509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25" name="Textplatzhalter 3">
            <a:extLst>
              <a:ext uri="{FF2B5EF4-FFF2-40B4-BE49-F238E27FC236}">
                <a16:creationId xmlns:a16="http://schemas.microsoft.com/office/drawing/2014/main" id="{CA222E8F-3AA9-2680-8A72-6B75589920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436548" y="5699625"/>
            <a:ext cx="2518374" cy="2538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de-AT" dirty="0"/>
              <a:t>Bilduntertitel Arial 14PT Blau</a:t>
            </a:r>
          </a:p>
        </p:txBody>
      </p:sp>
      <p:sp>
        <p:nvSpPr>
          <p:cNvPr id="26" name="Textplatzhalter 3">
            <a:extLst>
              <a:ext uri="{FF2B5EF4-FFF2-40B4-BE49-F238E27FC236}">
                <a16:creationId xmlns:a16="http://schemas.microsoft.com/office/drawing/2014/main" id="{8AF80AFE-01F1-F6B3-086B-70CED2CC8EE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007158" y="5699625"/>
            <a:ext cx="2518374" cy="2538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de-AT" dirty="0"/>
              <a:t>Bilduntertitel Arial 14PT Blau</a:t>
            </a:r>
          </a:p>
        </p:txBody>
      </p:sp>
      <p:sp>
        <p:nvSpPr>
          <p:cNvPr id="2" name="Textplatzhalter 17">
            <a:extLst>
              <a:ext uri="{FF2B5EF4-FFF2-40B4-BE49-F238E27FC236}">
                <a16:creationId xmlns:a16="http://schemas.microsoft.com/office/drawing/2014/main" id="{FF580BD7-AA86-0656-4A83-0C3C270FC06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23997" y="6282241"/>
            <a:ext cx="4433888" cy="450850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Fußzeile Weiß Arial 12PT Weiß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5523185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folie mit 6 Bildern gleich gro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35539D5C-5D7B-FC76-FECF-172375738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C081B-F08F-4252-8ED6-5CF16DAD105D}" type="slidenum">
              <a:rPr lang="de-AT" smtClean="0"/>
              <a:pPr/>
              <a:t>‹#›</a:t>
            </a:fld>
            <a:endParaRPr lang="de-AT" dirty="0"/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6035AD1F-5296-45D2-2392-60DBF9194A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175" y="230854"/>
            <a:ext cx="11563350" cy="668587"/>
          </a:xfrm>
          <a:prstGeom prst="rect">
            <a:avLst/>
          </a:prstGeom>
        </p:spPr>
        <p:txBody>
          <a:bodyPr/>
          <a:lstStyle>
            <a:lvl1pPr>
              <a:defRPr sz="4000" b="1" cap="all" spc="0" baseline="0">
                <a:ln w="22225">
                  <a:noFill/>
                  <a:prstDash val="solid"/>
                </a:ln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Folientitel Arial 40pt Blau</a:t>
            </a:r>
            <a:endParaRPr lang="de-AT" dirty="0"/>
          </a:p>
        </p:txBody>
      </p:sp>
      <p:sp>
        <p:nvSpPr>
          <p:cNvPr id="13" name="Textplatzhalter 2">
            <a:extLst>
              <a:ext uri="{FF2B5EF4-FFF2-40B4-BE49-F238E27FC236}">
                <a16:creationId xmlns:a16="http://schemas.microsoft.com/office/drawing/2014/main" id="{A72545CB-75D9-D588-A520-147E832EDC1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57175" y="918491"/>
            <a:ext cx="11563350" cy="35399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Folienuntertitel Arial 20pt Grau</a:t>
            </a:r>
          </a:p>
        </p:txBody>
      </p:sp>
      <p:sp>
        <p:nvSpPr>
          <p:cNvPr id="10" name="Bildplatzhalter 5">
            <a:extLst>
              <a:ext uri="{FF2B5EF4-FFF2-40B4-BE49-F238E27FC236}">
                <a16:creationId xmlns:a16="http://schemas.microsoft.com/office/drawing/2014/main" id="{418DC79F-9454-583B-0883-753C84506D2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914742" y="1643609"/>
            <a:ext cx="2518374" cy="169398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21" name="Bildplatzhalter 5">
            <a:extLst>
              <a:ext uri="{FF2B5EF4-FFF2-40B4-BE49-F238E27FC236}">
                <a16:creationId xmlns:a16="http://schemas.microsoft.com/office/drawing/2014/main" id="{F0F175AD-D332-027E-557B-92823AC48B29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853963" y="1643609"/>
            <a:ext cx="2518374" cy="169398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22" name="Bildplatzhalter 5">
            <a:extLst>
              <a:ext uri="{FF2B5EF4-FFF2-40B4-BE49-F238E27FC236}">
                <a16:creationId xmlns:a16="http://schemas.microsoft.com/office/drawing/2014/main" id="{5EAFEA68-5E2C-0048-0FF4-582B90D89189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793184" y="1643609"/>
            <a:ext cx="2518374" cy="169398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27" name="Bildplatzhalter 5">
            <a:extLst>
              <a:ext uri="{FF2B5EF4-FFF2-40B4-BE49-F238E27FC236}">
                <a16:creationId xmlns:a16="http://schemas.microsoft.com/office/drawing/2014/main" id="{4D7F213E-027F-16C7-84FE-90026F3E0F17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1914740" y="3967046"/>
            <a:ext cx="2518374" cy="169398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28" name="Bildplatzhalter 5">
            <a:extLst>
              <a:ext uri="{FF2B5EF4-FFF2-40B4-BE49-F238E27FC236}">
                <a16:creationId xmlns:a16="http://schemas.microsoft.com/office/drawing/2014/main" id="{199DFA42-8FE5-004E-B762-9785A54B2482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4853961" y="3967046"/>
            <a:ext cx="2518374" cy="169398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29" name="Bildplatzhalter 5">
            <a:extLst>
              <a:ext uri="{FF2B5EF4-FFF2-40B4-BE49-F238E27FC236}">
                <a16:creationId xmlns:a16="http://schemas.microsoft.com/office/drawing/2014/main" id="{DC673041-41B4-6006-D8A3-8B5CC8DE2468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7793182" y="3967046"/>
            <a:ext cx="2518374" cy="169398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2" name="Textplatzhalter 17">
            <a:extLst>
              <a:ext uri="{FF2B5EF4-FFF2-40B4-BE49-F238E27FC236}">
                <a16:creationId xmlns:a16="http://schemas.microsoft.com/office/drawing/2014/main" id="{99CE4FCE-182B-38FE-1ABF-412815FE321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23997" y="6282241"/>
            <a:ext cx="4433888" cy="450850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Fußzeile Weiß Arial 12PT Weiß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4662387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folie mit 6 Bildern gleich groß + Bildunter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35539D5C-5D7B-FC76-FECF-172375738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C081B-F08F-4252-8ED6-5CF16DAD105D}" type="slidenum">
              <a:rPr lang="de-AT" smtClean="0"/>
              <a:pPr/>
              <a:t>‹#›</a:t>
            </a:fld>
            <a:endParaRPr lang="de-AT" dirty="0"/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6035AD1F-5296-45D2-2392-60DBF9194A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175" y="230854"/>
            <a:ext cx="11563350" cy="668587"/>
          </a:xfrm>
          <a:prstGeom prst="rect">
            <a:avLst/>
          </a:prstGeom>
        </p:spPr>
        <p:txBody>
          <a:bodyPr/>
          <a:lstStyle>
            <a:lvl1pPr>
              <a:defRPr sz="4000" b="1" cap="all" spc="0" baseline="0">
                <a:ln w="22225">
                  <a:noFill/>
                  <a:prstDash val="solid"/>
                </a:ln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Folientitel Arial 40pt Blau</a:t>
            </a:r>
            <a:endParaRPr lang="de-AT" dirty="0"/>
          </a:p>
        </p:txBody>
      </p:sp>
      <p:sp>
        <p:nvSpPr>
          <p:cNvPr id="13" name="Textplatzhalter 2">
            <a:extLst>
              <a:ext uri="{FF2B5EF4-FFF2-40B4-BE49-F238E27FC236}">
                <a16:creationId xmlns:a16="http://schemas.microsoft.com/office/drawing/2014/main" id="{A72545CB-75D9-D588-A520-147E832EDC1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57175" y="918491"/>
            <a:ext cx="11563350" cy="35399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Folienuntertitel Arial 20pt Grau</a:t>
            </a:r>
          </a:p>
        </p:txBody>
      </p:sp>
      <p:sp>
        <p:nvSpPr>
          <p:cNvPr id="10" name="Bildplatzhalter 5">
            <a:extLst>
              <a:ext uri="{FF2B5EF4-FFF2-40B4-BE49-F238E27FC236}">
                <a16:creationId xmlns:a16="http://schemas.microsoft.com/office/drawing/2014/main" id="{418DC79F-9454-583B-0883-753C84506D2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914742" y="1471080"/>
            <a:ext cx="2518374" cy="169398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21" name="Bildplatzhalter 5">
            <a:extLst>
              <a:ext uri="{FF2B5EF4-FFF2-40B4-BE49-F238E27FC236}">
                <a16:creationId xmlns:a16="http://schemas.microsoft.com/office/drawing/2014/main" id="{F0F175AD-D332-027E-557B-92823AC48B29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853963" y="1471080"/>
            <a:ext cx="2518374" cy="169398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22" name="Bildplatzhalter 5">
            <a:extLst>
              <a:ext uri="{FF2B5EF4-FFF2-40B4-BE49-F238E27FC236}">
                <a16:creationId xmlns:a16="http://schemas.microsoft.com/office/drawing/2014/main" id="{5EAFEA68-5E2C-0048-0FF4-582B90D89189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793184" y="1471080"/>
            <a:ext cx="2518374" cy="169398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15" name="Textplatzhalter 3">
            <a:extLst>
              <a:ext uri="{FF2B5EF4-FFF2-40B4-BE49-F238E27FC236}">
                <a16:creationId xmlns:a16="http://schemas.microsoft.com/office/drawing/2014/main" id="{655E32F0-E364-519E-563F-663FD18410A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914743" y="3175533"/>
            <a:ext cx="2518374" cy="2538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de-AT" dirty="0"/>
              <a:t>Bilduntertitel Arial 14PT Blau</a:t>
            </a:r>
          </a:p>
        </p:txBody>
      </p:sp>
      <p:sp>
        <p:nvSpPr>
          <p:cNvPr id="17" name="Textplatzhalter 3">
            <a:extLst>
              <a:ext uri="{FF2B5EF4-FFF2-40B4-BE49-F238E27FC236}">
                <a16:creationId xmlns:a16="http://schemas.microsoft.com/office/drawing/2014/main" id="{239CBA80-42F8-B45D-A5FE-F3A47D988A5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853963" y="3173012"/>
            <a:ext cx="2518374" cy="2538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de-AT" dirty="0"/>
              <a:t>Bilduntertitel Arial 14PT Blau</a:t>
            </a:r>
          </a:p>
        </p:txBody>
      </p:sp>
      <p:sp>
        <p:nvSpPr>
          <p:cNvPr id="18" name="Textplatzhalter 3">
            <a:extLst>
              <a:ext uri="{FF2B5EF4-FFF2-40B4-BE49-F238E27FC236}">
                <a16:creationId xmlns:a16="http://schemas.microsoft.com/office/drawing/2014/main" id="{7CDF8DD4-874D-904D-7B6F-8A503749EE9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793183" y="3173410"/>
            <a:ext cx="2518374" cy="2538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de-AT" dirty="0"/>
              <a:t>Bilduntertitel Arial 14PT Blau</a:t>
            </a:r>
          </a:p>
        </p:txBody>
      </p:sp>
      <p:sp>
        <p:nvSpPr>
          <p:cNvPr id="27" name="Bildplatzhalter 5">
            <a:extLst>
              <a:ext uri="{FF2B5EF4-FFF2-40B4-BE49-F238E27FC236}">
                <a16:creationId xmlns:a16="http://schemas.microsoft.com/office/drawing/2014/main" id="{4D7F213E-027F-16C7-84FE-90026F3E0F17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1914740" y="3889408"/>
            <a:ext cx="2518374" cy="169398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28" name="Bildplatzhalter 5">
            <a:extLst>
              <a:ext uri="{FF2B5EF4-FFF2-40B4-BE49-F238E27FC236}">
                <a16:creationId xmlns:a16="http://schemas.microsoft.com/office/drawing/2014/main" id="{199DFA42-8FE5-004E-B762-9785A54B2482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4853961" y="3889408"/>
            <a:ext cx="2518374" cy="169398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29" name="Bildplatzhalter 5">
            <a:extLst>
              <a:ext uri="{FF2B5EF4-FFF2-40B4-BE49-F238E27FC236}">
                <a16:creationId xmlns:a16="http://schemas.microsoft.com/office/drawing/2014/main" id="{DC673041-41B4-6006-D8A3-8B5CC8DE2468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7793182" y="3889408"/>
            <a:ext cx="2518374" cy="169398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31" name="Textplatzhalter 3">
            <a:extLst>
              <a:ext uri="{FF2B5EF4-FFF2-40B4-BE49-F238E27FC236}">
                <a16:creationId xmlns:a16="http://schemas.microsoft.com/office/drawing/2014/main" id="{F4D5B12F-C81E-8D4A-AEAE-30900510C96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914741" y="5590160"/>
            <a:ext cx="2518374" cy="2538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de-AT" dirty="0"/>
              <a:t>Bilduntertitel Arial 14PT Blau</a:t>
            </a:r>
          </a:p>
        </p:txBody>
      </p:sp>
      <p:sp>
        <p:nvSpPr>
          <p:cNvPr id="32" name="Textplatzhalter 3">
            <a:extLst>
              <a:ext uri="{FF2B5EF4-FFF2-40B4-BE49-F238E27FC236}">
                <a16:creationId xmlns:a16="http://schemas.microsoft.com/office/drawing/2014/main" id="{2A96AFCE-4EB1-1C33-C60D-D67F896B7B1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853961" y="5587639"/>
            <a:ext cx="2518374" cy="2538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de-AT" dirty="0"/>
              <a:t>Bilduntertitel Arial 14PT Blau</a:t>
            </a:r>
          </a:p>
        </p:txBody>
      </p:sp>
      <p:sp>
        <p:nvSpPr>
          <p:cNvPr id="33" name="Textplatzhalter 3">
            <a:extLst>
              <a:ext uri="{FF2B5EF4-FFF2-40B4-BE49-F238E27FC236}">
                <a16:creationId xmlns:a16="http://schemas.microsoft.com/office/drawing/2014/main" id="{40C56F68-6172-D262-B799-E6390B81F0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793181" y="5588037"/>
            <a:ext cx="2518374" cy="2538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de-AT" dirty="0"/>
              <a:t>Bilduntertitel Arial 14PT Blau</a:t>
            </a:r>
          </a:p>
        </p:txBody>
      </p:sp>
      <p:sp>
        <p:nvSpPr>
          <p:cNvPr id="2" name="Textplatzhalter 17">
            <a:extLst>
              <a:ext uri="{FF2B5EF4-FFF2-40B4-BE49-F238E27FC236}">
                <a16:creationId xmlns:a16="http://schemas.microsoft.com/office/drawing/2014/main" id="{4E5BAA0D-5657-6A78-2F84-DCD34CCBFD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23997" y="6282241"/>
            <a:ext cx="4433888" cy="450850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Fußzeile Weiß Arial 12PT Weiß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1923019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folie mit 8 Bild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35539D5C-5D7B-FC76-FECF-172375738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C081B-F08F-4252-8ED6-5CF16DAD105D}" type="slidenum">
              <a:rPr lang="de-AT" smtClean="0"/>
              <a:pPr/>
              <a:t>‹#›</a:t>
            </a:fld>
            <a:endParaRPr lang="de-AT" dirty="0"/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6035AD1F-5296-45D2-2392-60DBF9194A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175" y="230854"/>
            <a:ext cx="11563350" cy="668587"/>
          </a:xfrm>
          <a:prstGeom prst="rect">
            <a:avLst/>
          </a:prstGeom>
        </p:spPr>
        <p:txBody>
          <a:bodyPr/>
          <a:lstStyle>
            <a:lvl1pPr>
              <a:defRPr sz="4000" b="1" cap="all" spc="0" baseline="0">
                <a:ln w="22225">
                  <a:noFill/>
                  <a:prstDash val="solid"/>
                </a:ln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Folientitel Arial 40pt Blau</a:t>
            </a:r>
            <a:endParaRPr lang="de-AT" dirty="0"/>
          </a:p>
        </p:txBody>
      </p:sp>
      <p:sp>
        <p:nvSpPr>
          <p:cNvPr id="13" name="Textplatzhalter 2">
            <a:extLst>
              <a:ext uri="{FF2B5EF4-FFF2-40B4-BE49-F238E27FC236}">
                <a16:creationId xmlns:a16="http://schemas.microsoft.com/office/drawing/2014/main" id="{A72545CB-75D9-D588-A520-147E832EDC1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57175" y="918491"/>
            <a:ext cx="11563350" cy="35399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Folienuntertitel Arial 20pt Grau</a:t>
            </a:r>
          </a:p>
        </p:txBody>
      </p:sp>
      <p:sp>
        <p:nvSpPr>
          <p:cNvPr id="10" name="Bildplatzhalter 5">
            <a:extLst>
              <a:ext uri="{FF2B5EF4-FFF2-40B4-BE49-F238E27FC236}">
                <a16:creationId xmlns:a16="http://schemas.microsoft.com/office/drawing/2014/main" id="{418DC79F-9454-583B-0883-753C84506D2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71475" y="1634033"/>
            <a:ext cx="2518374" cy="169398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21" name="Bildplatzhalter 5">
            <a:extLst>
              <a:ext uri="{FF2B5EF4-FFF2-40B4-BE49-F238E27FC236}">
                <a16:creationId xmlns:a16="http://schemas.microsoft.com/office/drawing/2014/main" id="{F0F175AD-D332-027E-557B-92823AC48B29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310696" y="1634033"/>
            <a:ext cx="2518374" cy="169398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22" name="Bildplatzhalter 5">
            <a:extLst>
              <a:ext uri="{FF2B5EF4-FFF2-40B4-BE49-F238E27FC236}">
                <a16:creationId xmlns:a16="http://schemas.microsoft.com/office/drawing/2014/main" id="{5EAFEA68-5E2C-0048-0FF4-582B90D89189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249917" y="1634033"/>
            <a:ext cx="2518374" cy="169398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23" name="Bildplatzhalter 5">
            <a:extLst>
              <a:ext uri="{FF2B5EF4-FFF2-40B4-BE49-F238E27FC236}">
                <a16:creationId xmlns:a16="http://schemas.microsoft.com/office/drawing/2014/main" id="{A5E8AEE3-EFDC-EC74-3AB4-E695C2BC71B0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189138" y="1634033"/>
            <a:ext cx="2518374" cy="169398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27" name="Bildplatzhalter 5">
            <a:extLst>
              <a:ext uri="{FF2B5EF4-FFF2-40B4-BE49-F238E27FC236}">
                <a16:creationId xmlns:a16="http://schemas.microsoft.com/office/drawing/2014/main" id="{4D7F213E-027F-16C7-84FE-90026F3E0F17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371473" y="3845328"/>
            <a:ext cx="2518374" cy="169398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28" name="Bildplatzhalter 5">
            <a:extLst>
              <a:ext uri="{FF2B5EF4-FFF2-40B4-BE49-F238E27FC236}">
                <a16:creationId xmlns:a16="http://schemas.microsoft.com/office/drawing/2014/main" id="{199DFA42-8FE5-004E-B762-9785A54B2482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3310694" y="3845328"/>
            <a:ext cx="2518374" cy="169398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29" name="Bildplatzhalter 5">
            <a:extLst>
              <a:ext uri="{FF2B5EF4-FFF2-40B4-BE49-F238E27FC236}">
                <a16:creationId xmlns:a16="http://schemas.microsoft.com/office/drawing/2014/main" id="{DC673041-41B4-6006-D8A3-8B5CC8DE2468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249915" y="3845328"/>
            <a:ext cx="2518374" cy="169398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30" name="Bildplatzhalter 5">
            <a:extLst>
              <a:ext uri="{FF2B5EF4-FFF2-40B4-BE49-F238E27FC236}">
                <a16:creationId xmlns:a16="http://schemas.microsoft.com/office/drawing/2014/main" id="{0BA9F7D8-F14C-25F6-E02A-0B6CCD0374DC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9189136" y="3845328"/>
            <a:ext cx="2518374" cy="169398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2" name="Textplatzhalter 17">
            <a:extLst>
              <a:ext uri="{FF2B5EF4-FFF2-40B4-BE49-F238E27FC236}">
                <a16:creationId xmlns:a16="http://schemas.microsoft.com/office/drawing/2014/main" id="{E85B5895-C994-B2F8-5C79-9BE61C923BA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23997" y="6282241"/>
            <a:ext cx="4433888" cy="450850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Fußzeile Weiß Arial 12PT Weiß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14557451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folie mit 8 Bildern + Bildunter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35539D5C-5D7B-FC76-FECF-172375738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C081B-F08F-4252-8ED6-5CF16DAD105D}" type="slidenum">
              <a:rPr lang="de-AT" smtClean="0"/>
              <a:pPr/>
              <a:t>‹#›</a:t>
            </a:fld>
            <a:endParaRPr lang="de-AT" dirty="0"/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6035AD1F-5296-45D2-2392-60DBF9194A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175" y="230854"/>
            <a:ext cx="11563350" cy="668587"/>
          </a:xfrm>
          <a:prstGeom prst="rect">
            <a:avLst/>
          </a:prstGeom>
        </p:spPr>
        <p:txBody>
          <a:bodyPr/>
          <a:lstStyle>
            <a:lvl1pPr>
              <a:defRPr sz="4000" b="1" cap="all" spc="0" baseline="0">
                <a:ln w="22225">
                  <a:noFill/>
                  <a:prstDash val="solid"/>
                </a:ln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Folientitel Arial 40pt Blau</a:t>
            </a:r>
            <a:endParaRPr lang="de-AT" dirty="0"/>
          </a:p>
        </p:txBody>
      </p:sp>
      <p:sp>
        <p:nvSpPr>
          <p:cNvPr id="13" name="Textplatzhalter 2">
            <a:extLst>
              <a:ext uri="{FF2B5EF4-FFF2-40B4-BE49-F238E27FC236}">
                <a16:creationId xmlns:a16="http://schemas.microsoft.com/office/drawing/2014/main" id="{A72545CB-75D9-D588-A520-147E832EDC1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57175" y="918491"/>
            <a:ext cx="11563350" cy="35399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Folienuntertitel Arial 20pt Grau</a:t>
            </a:r>
          </a:p>
        </p:txBody>
      </p:sp>
      <p:sp>
        <p:nvSpPr>
          <p:cNvPr id="10" name="Bildplatzhalter 5">
            <a:extLst>
              <a:ext uri="{FF2B5EF4-FFF2-40B4-BE49-F238E27FC236}">
                <a16:creationId xmlns:a16="http://schemas.microsoft.com/office/drawing/2014/main" id="{418DC79F-9454-583B-0883-753C84506D2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71475" y="1563978"/>
            <a:ext cx="2518374" cy="169398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21" name="Bildplatzhalter 5">
            <a:extLst>
              <a:ext uri="{FF2B5EF4-FFF2-40B4-BE49-F238E27FC236}">
                <a16:creationId xmlns:a16="http://schemas.microsoft.com/office/drawing/2014/main" id="{F0F175AD-D332-027E-557B-92823AC48B29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310696" y="1563978"/>
            <a:ext cx="2518374" cy="169398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22" name="Bildplatzhalter 5">
            <a:extLst>
              <a:ext uri="{FF2B5EF4-FFF2-40B4-BE49-F238E27FC236}">
                <a16:creationId xmlns:a16="http://schemas.microsoft.com/office/drawing/2014/main" id="{5EAFEA68-5E2C-0048-0FF4-582B90D89189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249917" y="1563978"/>
            <a:ext cx="2518374" cy="169398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23" name="Bildplatzhalter 5">
            <a:extLst>
              <a:ext uri="{FF2B5EF4-FFF2-40B4-BE49-F238E27FC236}">
                <a16:creationId xmlns:a16="http://schemas.microsoft.com/office/drawing/2014/main" id="{A5E8AEE3-EFDC-EC74-3AB4-E695C2BC71B0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189138" y="1563978"/>
            <a:ext cx="2518374" cy="169398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15" name="Textplatzhalter 3">
            <a:extLst>
              <a:ext uri="{FF2B5EF4-FFF2-40B4-BE49-F238E27FC236}">
                <a16:creationId xmlns:a16="http://schemas.microsoft.com/office/drawing/2014/main" id="{655E32F0-E364-519E-563F-663FD18410A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71476" y="3277116"/>
            <a:ext cx="2518374" cy="2538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de-AT" dirty="0"/>
              <a:t>Bilduntertitel Arial 14PT Blau</a:t>
            </a:r>
          </a:p>
        </p:txBody>
      </p:sp>
      <p:sp>
        <p:nvSpPr>
          <p:cNvPr id="17" name="Textplatzhalter 3">
            <a:extLst>
              <a:ext uri="{FF2B5EF4-FFF2-40B4-BE49-F238E27FC236}">
                <a16:creationId xmlns:a16="http://schemas.microsoft.com/office/drawing/2014/main" id="{239CBA80-42F8-B45D-A5FE-F3A47D988A5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310696" y="3274595"/>
            <a:ext cx="2518374" cy="2538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de-AT" dirty="0"/>
              <a:t>Bilduntertitel Arial 14PT Blau</a:t>
            </a:r>
          </a:p>
        </p:txBody>
      </p:sp>
      <p:sp>
        <p:nvSpPr>
          <p:cNvPr id="18" name="Textplatzhalter 3">
            <a:extLst>
              <a:ext uri="{FF2B5EF4-FFF2-40B4-BE49-F238E27FC236}">
                <a16:creationId xmlns:a16="http://schemas.microsoft.com/office/drawing/2014/main" id="{7CDF8DD4-874D-904D-7B6F-8A503749EE9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249916" y="3274993"/>
            <a:ext cx="2518374" cy="2538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de-AT" dirty="0"/>
              <a:t>Bilduntertitel Arial 14PT Blau</a:t>
            </a:r>
          </a:p>
        </p:txBody>
      </p:sp>
      <p:sp>
        <p:nvSpPr>
          <p:cNvPr id="19" name="Textplatzhalter 3">
            <a:extLst>
              <a:ext uri="{FF2B5EF4-FFF2-40B4-BE49-F238E27FC236}">
                <a16:creationId xmlns:a16="http://schemas.microsoft.com/office/drawing/2014/main" id="{CFE465B9-565E-CBD4-7568-03BA42FF874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189136" y="3272472"/>
            <a:ext cx="2518374" cy="2538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de-AT" dirty="0"/>
              <a:t>Bilduntertitel Arial 14PT Blau</a:t>
            </a:r>
          </a:p>
        </p:txBody>
      </p:sp>
      <p:sp>
        <p:nvSpPr>
          <p:cNvPr id="27" name="Bildplatzhalter 5">
            <a:extLst>
              <a:ext uri="{FF2B5EF4-FFF2-40B4-BE49-F238E27FC236}">
                <a16:creationId xmlns:a16="http://schemas.microsoft.com/office/drawing/2014/main" id="{4D7F213E-027F-16C7-84FE-90026F3E0F17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371473" y="3845328"/>
            <a:ext cx="2518374" cy="169398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28" name="Bildplatzhalter 5">
            <a:extLst>
              <a:ext uri="{FF2B5EF4-FFF2-40B4-BE49-F238E27FC236}">
                <a16:creationId xmlns:a16="http://schemas.microsoft.com/office/drawing/2014/main" id="{199DFA42-8FE5-004E-B762-9785A54B2482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3310694" y="3845328"/>
            <a:ext cx="2518374" cy="169398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29" name="Bildplatzhalter 5">
            <a:extLst>
              <a:ext uri="{FF2B5EF4-FFF2-40B4-BE49-F238E27FC236}">
                <a16:creationId xmlns:a16="http://schemas.microsoft.com/office/drawing/2014/main" id="{DC673041-41B4-6006-D8A3-8B5CC8DE2468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249915" y="3845328"/>
            <a:ext cx="2518374" cy="169398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30" name="Bildplatzhalter 5">
            <a:extLst>
              <a:ext uri="{FF2B5EF4-FFF2-40B4-BE49-F238E27FC236}">
                <a16:creationId xmlns:a16="http://schemas.microsoft.com/office/drawing/2014/main" id="{0BA9F7D8-F14C-25F6-E02A-0B6CCD0374DC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9189136" y="3845328"/>
            <a:ext cx="2518374" cy="169398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31" name="Textplatzhalter 3">
            <a:extLst>
              <a:ext uri="{FF2B5EF4-FFF2-40B4-BE49-F238E27FC236}">
                <a16:creationId xmlns:a16="http://schemas.microsoft.com/office/drawing/2014/main" id="{F4D5B12F-C81E-8D4A-AEAE-30900510C96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474" y="5554219"/>
            <a:ext cx="2518374" cy="2538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de-AT" dirty="0"/>
              <a:t>Bilduntertitel Arial 14PT Blau</a:t>
            </a:r>
          </a:p>
        </p:txBody>
      </p:sp>
      <p:sp>
        <p:nvSpPr>
          <p:cNvPr id="32" name="Textplatzhalter 3">
            <a:extLst>
              <a:ext uri="{FF2B5EF4-FFF2-40B4-BE49-F238E27FC236}">
                <a16:creationId xmlns:a16="http://schemas.microsoft.com/office/drawing/2014/main" id="{2A96AFCE-4EB1-1C33-C60D-D67F896B7B1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10694" y="5551698"/>
            <a:ext cx="2518374" cy="2538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de-AT" dirty="0"/>
              <a:t>Bilduntertitel Arial 14PT Blau</a:t>
            </a:r>
          </a:p>
        </p:txBody>
      </p:sp>
      <p:sp>
        <p:nvSpPr>
          <p:cNvPr id="33" name="Textplatzhalter 3">
            <a:extLst>
              <a:ext uri="{FF2B5EF4-FFF2-40B4-BE49-F238E27FC236}">
                <a16:creationId xmlns:a16="http://schemas.microsoft.com/office/drawing/2014/main" id="{40C56F68-6172-D262-B799-E6390B81F0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249914" y="5552096"/>
            <a:ext cx="2518374" cy="2538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de-AT" dirty="0"/>
              <a:t>Bilduntertitel Arial 14PT Blau</a:t>
            </a:r>
          </a:p>
        </p:txBody>
      </p:sp>
      <p:sp>
        <p:nvSpPr>
          <p:cNvPr id="34" name="Textplatzhalter 3">
            <a:extLst>
              <a:ext uri="{FF2B5EF4-FFF2-40B4-BE49-F238E27FC236}">
                <a16:creationId xmlns:a16="http://schemas.microsoft.com/office/drawing/2014/main" id="{C9048D12-6D7F-143E-F66F-90C3EF822F8D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189134" y="5549575"/>
            <a:ext cx="2518374" cy="2538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de-AT" dirty="0"/>
              <a:t>Bilduntertitel Arial 14PT Blau</a:t>
            </a:r>
          </a:p>
        </p:txBody>
      </p:sp>
      <p:sp>
        <p:nvSpPr>
          <p:cNvPr id="2" name="Textplatzhalter 17">
            <a:extLst>
              <a:ext uri="{FF2B5EF4-FFF2-40B4-BE49-F238E27FC236}">
                <a16:creationId xmlns:a16="http://schemas.microsoft.com/office/drawing/2014/main" id="{7859C9D3-FA17-71DD-7574-92741D571FB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23997" y="6282241"/>
            <a:ext cx="4433888" cy="450850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Fußzeile Weiß Arial 12PT Weiß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32017854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ktions Inhaltsfolie mit 4 Bildern gleich gro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erader Verbinder 6">
            <a:extLst>
              <a:ext uri="{FF2B5EF4-FFF2-40B4-BE49-F238E27FC236}">
                <a16:creationId xmlns:a16="http://schemas.microsoft.com/office/drawing/2014/main" id="{3EAA6A18-6C99-2393-B344-19DDE571DD01}"/>
              </a:ext>
            </a:extLst>
          </p:cNvPr>
          <p:cNvCxnSpPr>
            <a:cxnSpLocks/>
            <a:stCxn id="5" idx="3"/>
          </p:cNvCxnSpPr>
          <p:nvPr userDrawn="1"/>
        </p:nvCxnSpPr>
        <p:spPr>
          <a:xfrm flipV="1">
            <a:off x="698740" y="3640347"/>
            <a:ext cx="11121782" cy="8627"/>
          </a:xfrm>
          <a:prstGeom prst="line">
            <a:avLst/>
          </a:prstGeom>
          <a:ln w="3810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35539D5C-5D7B-FC76-FECF-172375738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C081B-F08F-4252-8ED6-5CF16DAD105D}" type="slidenum">
              <a:rPr lang="de-AT" smtClean="0"/>
              <a:pPr/>
              <a:t>‹#›</a:t>
            </a:fld>
            <a:endParaRPr lang="de-AT" dirty="0"/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6035AD1F-5296-45D2-2392-60DBF9194A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175" y="230854"/>
            <a:ext cx="11563350" cy="668587"/>
          </a:xfrm>
          <a:prstGeom prst="rect">
            <a:avLst/>
          </a:prstGeom>
        </p:spPr>
        <p:txBody>
          <a:bodyPr/>
          <a:lstStyle>
            <a:lvl1pPr>
              <a:defRPr sz="4000" b="1" cap="all" spc="0" baseline="0">
                <a:ln w="22225">
                  <a:noFill/>
                  <a:prstDash val="solid"/>
                </a:ln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Folientitel Arial 40pt Blau</a:t>
            </a:r>
            <a:endParaRPr lang="de-AT" dirty="0"/>
          </a:p>
        </p:txBody>
      </p:sp>
      <p:sp>
        <p:nvSpPr>
          <p:cNvPr id="13" name="Textplatzhalter 2">
            <a:extLst>
              <a:ext uri="{FF2B5EF4-FFF2-40B4-BE49-F238E27FC236}">
                <a16:creationId xmlns:a16="http://schemas.microsoft.com/office/drawing/2014/main" id="{A72545CB-75D9-D588-A520-147E832EDC1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57175" y="918491"/>
            <a:ext cx="11563350" cy="35399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Folienuntertitel Arial 20pt Grau</a:t>
            </a:r>
          </a:p>
        </p:txBody>
      </p:sp>
      <p:sp>
        <p:nvSpPr>
          <p:cNvPr id="10" name="Bildplatzhalter 5">
            <a:extLst>
              <a:ext uri="{FF2B5EF4-FFF2-40B4-BE49-F238E27FC236}">
                <a16:creationId xmlns:a16="http://schemas.microsoft.com/office/drawing/2014/main" id="{418DC79F-9454-583B-0883-753C84506D2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758606" y="1731632"/>
            <a:ext cx="2518374" cy="169398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21" name="Bildplatzhalter 5">
            <a:extLst>
              <a:ext uri="{FF2B5EF4-FFF2-40B4-BE49-F238E27FC236}">
                <a16:creationId xmlns:a16="http://schemas.microsoft.com/office/drawing/2014/main" id="{F0F175AD-D332-027E-557B-92823AC48B29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915021" y="1731632"/>
            <a:ext cx="2518374" cy="169398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27" name="Bildplatzhalter 5">
            <a:extLst>
              <a:ext uri="{FF2B5EF4-FFF2-40B4-BE49-F238E27FC236}">
                <a16:creationId xmlns:a16="http://schemas.microsoft.com/office/drawing/2014/main" id="{4D7F213E-027F-16C7-84FE-90026F3E0F17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2769617" y="3853288"/>
            <a:ext cx="2518374" cy="169398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28" name="Bildplatzhalter 5">
            <a:extLst>
              <a:ext uri="{FF2B5EF4-FFF2-40B4-BE49-F238E27FC236}">
                <a16:creationId xmlns:a16="http://schemas.microsoft.com/office/drawing/2014/main" id="{199DFA42-8FE5-004E-B762-9785A54B2482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904009" y="3853288"/>
            <a:ext cx="2518374" cy="169398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4C21FC65-88D5-2F2A-A360-21CFD69D0402}"/>
              </a:ext>
            </a:extLst>
          </p:cNvPr>
          <p:cNvSpPr/>
          <p:nvPr userDrawn="1"/>
        </p:nvSpPr>
        <p:spPr>
          <a:xfrm>
            <a:off x="371475" y="1466435"/>
            <a:ext cx="430782" cy="43750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3123D6C-61F7-5333-4B49-8E47379ED643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14607" y="1552755"/>
            <a:ext cx="284133" cy="4192437"/>
          </a:xfrm>
          <a:prstGeom prst="rect">
            <a:avLst/>
          </a:prstGeom>
        </p:spPr>
        <p:txBody>
          <a:bodyPr vert="vert270"/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Sektionstitel</a:t>
            </a:r>
            <a:endParaRPr lang="de-AT" dirty="0"/>
          </a:p>
        </p:txBody>
      </p:sp>
      <p:sp>
        <p:nvSpPr>
          <p:cNvPr id="4" name="Textplatzhalter 17">
            <a:extLst>
              <a:ext uri="{FF2B5EF4-FFF2-40B4-BE49-F238E27FC236}">
                <a16:creationId xmlns:a16="http://schemas.microsoft.com/office/drawing/2014/main" id="{1BE1B5C9-2D67-CBD8-4BC8-6569D7A040B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23997" y="6282241"/>
            <a:ext cx="4433888" cy="450850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Fußzeile Weiß Arial 12PT Weiß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69075475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ktions Inhaltsfolie mit 4 Bildern gleich groß + Bildunter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erader Verbinder 6">
            <a:extLst>
              <a:ext uri="{FF2B5EF4-FFF2-40B4-BE49-F238E27FC236}">
                <a16:creationId xmlns:a16="http://schemas.microsoft.com/office/drawing/2014/main" id="{3EAA6A18-6C99-2393-B344-19DDE571DD01}"/>
              </a:ext>
            </a:extLst>
          </p:cNvPr>
          <p:cNvCxnSpPr>
            <a:cxnSpLocks/>
            <a:stCxn id="5" idx="3"/>
          </p:cNvCxnSpPr>
          <p:nvPr userDrawn="1"/>
        </p:nvCxnSpPr>
        <p:spPr>
          <a:xfrm flipV="1">
            <a:off x="698740" y="3640347"/>
            <a:ext cx="11121782" cy="8627"/>
          </a:xfrm>
          <a:prstGeom prst="line">
            <a:avLst/>
          </a:prstGeom>
          <a:ln w="3810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35539D5C-5D7B-FC76-FECF-172375738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C081B-F08F-4252-8ED6-5CF16DAD105D}" type="slidenum">
              <a:rPr lang="de-AT" smtClean="0"/>
              <a:pPr/>
              <a:t>‹#›</a:t>
            </a:fld>
            <a:endParaRPr lang="de-AT" dirty="0"/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6035AD1F-5296-45D2-2392-60DBF9194A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175" y="230854"/>
            <a:ext cx="11563350" cy="668587"/>
          </a:xfrm>
          <a:prstGeom prst="rect">
            <a:avLst/>
          </a:prstGeom>
        </p:spPr>
        <p:txBody>
          <a:bodyPr/>
          <a:lstStyle>
            <a:lvl1pPr>
              <a:defRPr sz="4000" b="1" cap="all" spc="0" baseline="0">
                <a:ln w="22225">
                  <a:noFill/>
                  <a:prstDash val="solid"/>
                </a:ln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Folientitel Arial 40pt Blau</a:t>
            </a:r>
            <a:endParaRPr lang="de-AT" dirty="0"/>
          </a:p>
        </p:txBody>
      </p:sp>
      <p:sp>
        <p:nvSpPr>
          <p:cNvPr id="13" name="Textplatzhalter 2">
            <a:extLst>
              <a:ext uri="{FF2B5EF4-FFF2-40B4-BE49-F238E27FC236}">
                <a16:creationId xmlns:a16="http://schemas.microsoft.com/office/drawing/2014/main" id="{A72545CB-75D9-D588-A520-147E832EDC1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57175" y="918491"/>
            <a:ext cx="11563350" cy="35399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Folienuntertitel Arial 20pt Grau</a:t>
            </a:r>
          </a:p>
        </p:txBody>
      </p:sp>
      <p:sp>
        <p:nvSpPr>
          <p:cNvPr id="10" name="Bildplatzhalter 5">
            <a:extLst>
              <a:ext uri="{FF2B5EF4-FFF2-40B4-BE49-F238E27FC236}">
                <a16:creationId xmlns:a16="http://schemas.microsoft.com/office/drawing/2014/main" id="{418DC79F-9454-583B-0883-753C84506D2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758606" y="1467696"/>
            <a:ext cx="2518374" cy="169398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21" name="Bildplatzhalter 5">
            <a:extLst>
              <a:ext uri="{FF2B5EF4-FFF2-40B4-BE49-F238E27FC236}">
                <a16:creationId xmlns:a16="http://schemas.microsoft.com/office/drawing/2014/main" id="{F0F175AD-D332-027E-557B-92823AC48B29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915021" y="1467696"/>
            <a:ext cx="2518374" cy="169398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15" name="Textplatzhalter 3">
            <a:extLst>
              <a:ext uri="{FF2B5EF4-FFF2-40B4-BE49-F238E27FC236}">
                <a16:creationId xmlns:a16="http://schemas.microsoft.com/office/drawing/2014/main" id="{655E32F0-E364-519E-563F-663FD18410A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758607" y="3175533"/>
            <a:ext cx="2518374" cy="2538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de-AT" dirty="0"/>
              <a:t>Bilduntertitel Arial 14PT Blau</a:t>
            </a:r>
          </a:p>
        </p:txBody>
      </p:sp>
      <p:sp>
        <p:nvSpPr>
          <p:cNvPr id="17" name="Textplatzhalter 3">
            <a:extLst>
              <a:ext uri="{FF2B5EF4-FFF2-40B4-BE49-F238E27FC236}">
                <a16:creationId xmlns:a16="http://schemas.microsoft.com/office/drawing/2014/main" id="{239CBA80-42F8-B45D-A5FE-F3A47D988A5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915021" y="3173012"/>
            <a:ext cx="2518374" cy="2538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de-AT" dirty="0"/>
              <a:t>Bilduntertitel Arial 14PT Blau</a:t>
            </a:r>
          </a:p>
        </p:txBody>
      </p:sp>
      <p:sp>
        <p:nvSpPr>
          <p:cNvPr id="27" name="Bildplatzhalter 5">
            <a:extLst>
              <a:ext uri="{FF2B5EF4-FFF2-40B4-BE49-F238E27FC236}">
                <a16:creationId xmlns:a16="http://schemas.microsoft.com/office/drawing/2014/main" id="{4D7F213E-027F-16C7-84FE-90026F3E0F17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2769617" y="3853288"/>
            <a:ext cx="2518374" cy="169398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28" name="Bildplatzhalter 5">
            <a:extLst>
              <a:ext uri="{FF2B5EF4-FFF2-40B4-BE49-F238E27FC236}">
                <a16:creationId xmlns:a16="http://schemas.microsoft.com/office/drawing/2014/main" id="{199DFA42-8FE5-004E-B762-9785A54B2482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904009" y="3853288"/>
            <a:ext cx="2518374" cy="169398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31" name="Textplatzhalter 3">
            <a:extLst>
              <a:ext uri="{FF2B5EF4-FFF2-40B4-BE49-F238E27FC236}">
                <a16:creationId xmlns:a16="http://schemas.microsoft.com/office/drawing/2014/main" id="{F4D5B12F-C81E-8D4A-AEAE-30900510C96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769618" y="5549557"/>
            <a:ext cx="2518374" cy="2538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de-AT" dirty="0"/>
              <a:t>Bilduntertitel Arial 14PT Blau</a:t>
            </a:r>
          </a:p>
        </p:txBody>
      </p:sp>
      <p:sp>
        <p:nvSpPr>
          <p:cNvPr id="32" name="Textplatzhalter 3">
            <a:extLst>
              <a:ext uri="{FF2B5EF4-FFF2-40B4-BE49-F238E27FC236}">
                <a16:creationId xmlns:a16="http://schemas.microsoft.com/office/drawing/2014/main" id="{2A96AFCE-4EB1-1C33-C60D-D67F896B7B1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904009" y="5562770"/>
            <a:ext cx="2518374" cy="2538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de-AT" dirty="0"/>
              <a:t>Bilduntertitel Arial 14PT Blau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4C21FC65-88D5-2F2A-A360-21CFD69D0402}"/>
              </a:ext>
            </a:extLst>
          </p:cNvPr>
          <p:cNvSpPr/>
          <p:nvPr userDrawn="1"/>
        </p:nvSpPr>
        <p:spPr>
          <a:xfrm>
            <a:off x="371475" y="1466435"/>
            <a:ext cx="430782" cy="43750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3123D6C-61F7-5333-4B49-8E47379ED643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14607" y="1552755"/>
            <a:ext cx="284133" cy="4192437"/>
          </a:xfrm>
          <a:prstGeom prst="rect">
            <a:avLst/>
          </a:prstGeom>
        </p:spPr>
        <p:txBody>
          <a:bodyPr vert="vert270"/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Sektionstitel</a:t>
            </a:r>
            <a:endParaRPr lang="de-AT" dirty="0"/>
          </a:p>
        </p:txBody>
      </p:sp>
      <p:sp>
        <p:nvSpPr>
          <p:cNvPr id="4" name="Textplatzhalter 17">
            <a:extLst>
              <a:ext uri="{FF2B5EF4-FFF2-40B4-BE49-F238E27FC236}">
                <a16:creationId xmlns:a16="http://schemas.microsoft.com/office/drawing/2014/main" id="{CAAA0BD2-7F18-E5AB-A078-74650E0EDC0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23997" y="6282241"/>
            <a:ext cx="4433888" cy="450850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Fußzeile Weiß Arial 12PT Weiß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5632053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ktions Inhaltsfolie mit 6 Bildern gleich gro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erader Verbinder 6">
            <a:extLst>
              <a:ext uri="{FF2B5EF4-FFF2-40B4-BE49-F238E27FC236}">
                <a16:creationId xmlns:a16="http://schemas.microsoft.com/office/drawing/2014/main" id="{3EAA6A18-6C99-2393-B344-19DDE571DD01}"/>
              </a:ext>
            </a:extLst>
          </p:cNvPr>
          <p:cNvCxnSpPr>
            <a:cxnSpLocks/>
            <a:stCxn id="5" idx="3"/>
          </p:cNvCxnSpPr>
          <p:nvPr userDrawn="1"/>
        </p:nvCxnSpPr>
        <p:spPr>
          <a:xfrm flipV="1">
            <a:off x="698740" y="3640347"/>
            <a:ext cx="11121782" cy="8627"/>
          </a:xfrm>
          <a:prstGeom prst="line">
            <a:avLst/>
          </a:prstGeom>
          <a:ln w="3810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35539D5C-5D7B-FC76-FECF-172375738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C081B-F08F-4252-8ED6-5CF16DAD105D}" type="slidenum">
              <a:rPr lang="de-AT" smtClean="0"/>
              <a:pPr/>
              <a:t>‹#›</a:t>
            </a:fld>
            <a:endParaRPr lang="de-AT" dirty="0"/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6035AD1F-5296-45D2-2392-60DBF9194A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175" y="230854"/>
            <a:ext cx="11563350" cy="668587"/>
          </a:xfrm>
          <a:prstGeom prst="rect">
            <a:avLst/>
          </a:prstGeom>
        </p:spPr>
        <p:txBody>
          <a:bodyPr/>
          <a:lstStyle>
            <a:lvl1pPr>
              <a:defRPr sz="4000" b="1" cap="all" spc="0" baseline="0">
                <a:ln w="22225">
                  <a:noFill/>
                  <a:prstDash val="solid"/>
                </a:ln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Folientitel Arial 40pt Blau</a:t>
            </a:r>
            <a:endParaRPr lang="de-AT" dirty="0"/>
          </a:p>
        </p:txBody>
      </p:sp>
      <p:sp>
        <p:nvSpPr>
          <p:cNvPr id="13" name="Textplatzhalter 2">
            <a:extLst>
              <a:ext uri="{FF2B5EF4-FFF2-40B4-BE49-F238E27FC236}">
                <a16:creationId xmlns:a16="http://schemas.microsoft.com/office/drawing/2014/main" id="{A72545CB-75D9-D588-A520-147E832EDC1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57175" y="918491"/>
            <a:ext cx="11563350" cy="35399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Folienuntertitel Arial 20pt Grau</a:t>
            </a:r>
          </a:p>
        </p:txBody>
      </p:sp>
      <p:sp>
        <p:nvSpPr>
          <p:cNvPr id="10" name="Bildplatzhalter 5">
            <a:extLst>
              <a:ext uri="{FF2B5EF4-FFF2-40B4-BE49-F238E27FC236}">
                <a16:creationId xmlns:a16="http://schemas.microsoft.com/office/drawing/2014/main" id="{418DC79F-9454-583B-0883-753C84506D2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905460" y="1730187"/>
            <a:ext cx="2518374" cy="169398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21" name="Bildplatzhalter 5">
            <a:extLst>
              <a:ext uri="{FF2B5EF4-FFF2-40B4-BE49-F238E27FC236}">
                <a16:creationId xmlns:a16="http://schemas.microsoft.com/office/drawing/2014/main" id="{F0F175AD-D332-027E-557B-92823AC48B29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844681" y="1730187"/>
            <a:ext cx="2518374" cy="169398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22" name="Bildplatzhalter 5">
            <a:extLst>
              <a:ext uri="{FF2B5EF4-FFF2-40B4-BE49-F238E27FC236}">
                <a16:creationId xmlns:a16="http://schemas.microsoft.com/office/drawing/2014/main" id="{5EAFEA68-5E2C-0048-0FF4-582B90D89189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783902" y="1730187"/>
            <a:ext cx="2518374" cy="169398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27" name="Bildplatzhalter 5">
            <a:extLst>
              <a:ext uri="{FF2B5EF4-FFF2-40B4-BE49-F238E27FC236}">
                <a16:creationId xmlns:a16="http://schemas.microsoft.com/office/drawing/2014/main" id="{4D7F213E-027F-16C7-84FE-90026F3E0F17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1905458" y="3889408"/>
            <a:ext cx="2518374" cy="169398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28" name="Bildplatzhalter 5">
            <a:extLst>
              <a:ext uri="{FF2B5EF4-FFF2-40B4-BE49-F238E27FC236}">
                <a16:creationId xmlns:a16="http://schemas.microsoft.com/office/drawing/2014/main" id="{199DFA42-8FE5-004E-B762-9785A54B2482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4844679" y="3889408"/>
            <a:ext cx="2518374" cy="169398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29" name="Bildplatzhalter 5">
            <a:extLst>
              <a:ext uri="{FF2B5EF4-FFF2-40B4-BE49-F238E27FC236}">
                <a16:creationId xmlns:a16="http://schemas.microsoft.com/office/drawing/2014/main" id="{DC673041-41B4-6006-D8A3-8B5CC8DE2468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7783900" y="3889408"/>
            <a:ext cx="2518374" cy="169398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4C21FC65-88D5-2F2A-A360-21CFD69D0402}"/>
              </a:ext>
            </a:extLst>
          </p:cNvPr>
          <p:cNvSpPr/>
          <p:nvPr userDrawn="1"/>
        </p:nvSpPr>
        <p:spPr>
          <a:xfrm>
            <a:off x="371475" y="1466435"/>
            <a:ext cx="430782" cy="43750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3123D6C-61F7-5333-4B49-8E47379ED643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14607" y="1552755"/>
            <a:ext cx="284133" cy="4192437"/>
          </a:xfrm>
          <a:prstGeom prst="rect">
            <a:avLst/>
          </a:prstGeom>
        </p:spPr>
        <p:txBody>
          <a:bodyPr vert="vert270"/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Sektionstitel</a:t>
            </a:r>
            <a:endParaRPr lang="de-AT" dirty="0"/>
          </a:p>
        </p:txBody>
      </p:sp>
      <p:sp>
        <p:nvSpPr>
          <p:cNvPr id="4" name="Textplatzhalter 17">
            <a:extLst>
              <a:ext uri="{FF2B5EF4-FFF2-40B4-BE49-F238E27FC236}">
                <a16:creationId xmlns:a16="http://schemas.microsoft.com/office/drawing/2014/main" id="{8685A8AE-EE88-0EF4-C9D0-BF37BB56459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23997" y="6282241"/>
            <a:ext cx="4433888" cy="450850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Fußzeile Weiß Arial 12PT Weiß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12640667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ktions Inhaltsfolie mit 6 Bildern gleich groß + Bildunter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erader Verbinder 6">
            <a:extLst>
              <a:ext uri="{FF2B5EF4-FFF2-40B4-BE49-F238E27FC236}">
                <a16:creationId xmlns:a16="http://schemas.microsoft.com/office/drawing/2014/main" id="{3EAA6A18-6C99-2393-B344-19DDE571DD01}"/>
              </a:ext>
            </a:extLst>
          </p:cNvPr>
          <p:cNvCxnSpPr>
            <a:cxnSpLocks/>
            <a:stCxn id="5" idx="3"/>
          </p:cNvCxnSpPr>
          <p:nvPr userDrawn="1"/>
        </p:nvCxnSpPr>
        <p:spPr>
          <a:xfrm flipV="1">
            <a:off x="698740" y="3640347"/>
            <a:ext cx="11121782" cy="8627"/>
          </a:xfrm>
          <a:prstGeom prst="line">
            <a:avLst/>
          </a:prstGeom>
          <a:ln w="3810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35539D5C-5D7B-FC76-FECF-172375738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C081B-F08F-4252-8ED6-5CF16DAD105D}" type="slidenum">
              <a:rPr lang="de-AT" smtClean="0"/>
              <a:pPr/>
              <a:t>‹#›</a:t>
            </a:fld>
            <a:endParaRPr lang="de-AT" dirty="0"/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6035AD1F-5296-45D2-2392-60DBF9194A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175" y="230854"/>
            <a:ext cx="11563350" cy="668587"/>
          </a:xfrm>
          <a:prstGeom prst="rect">
            <a:avLst/>
          </a:prstGeom>
        </p:spPr>
        <p:txBody>
          <a:bodyPr/>
          <a:lstStyle>
            <a:lvl1pPr>
              <a:defRPr sz="4000" b="1" cap="all" spc="0" baseline="0">
                <a:ln w="22225">
                  <a:noFill/>
                  <a:prstDash val="solid"/>
                </a:ln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Folientitel Arial 40pt Blau</a:t>
            </a:r>
            <a:endParaRPr lang="de-AT" dirty="0"/>
          </a:p>
        </p:txBody>
      </p:sp>
      <p:sp>
        <p:nvSpPr>
          <p:cNvPr id="13" name="Textplatzhalter 2">
            <a:extLst>
              <a:ext uri="{FF2B5EF4-FFF2-40B4-BE49-F238E27FC236}">
                <a16:creationId xmlns:a16="http://schemas.microsoft.com/office/drawing/2014/main" id="{A72545CB-75D9-D588-A520-147E832EDC1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57175" y="918491"/>
            <a:ext cx="11563350" cy="35399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Folienuntertitel Arial 20pt Grau</a:t>
            </a:r>
          </a:p>
        </p:txBody>
      </p:sp>
      <p:sp>
        <p:nvSpPr>
          <p:cNvPr id="10" name="Bildplatzhalter 5">
            <a:extLst>
              <a:ext uri="{FF2B5EF4-FFF2-40B4-BE49-F238E27FC236}">
                <a16:creationId xmlns:a16="http://schemas.microsoft.com/office/drawing/2014/main" id="{418DC79F-9454-583B-0883-753C84506D2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905460" y="1471080"/>
            <a:ext cx="2518374" cy="169398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21" name="Bildplatzhalter 5">
            <a:extLst>
              <a:ext uri="{FF2B5EF4-FFF2-40B4-BE49-F238E27FC236}">
                <a16:creationId xmlns:a16="http://schemas.microsoft.com/office/drawing/2014/main" id="{F0F175AD-D332-027E-557B-92823AC48B29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844681" y="1471080"/>
            <a:ext cx="2518374" cy="169398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22" name="Bildplatzhalter 5">
            <a:extLst>
              <a:ext uri="{FF2B5EF4-FFF2-40B4-BE49-F238E27FC236}">
                <a16:creationId xmlns:a16="http://schemas.microsoft.com/office/drawing/2014/main" id="{5EAFEA68-5E2C-0048-0FF4-582B90D89189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783902" y="1471080"/>
            <a:ext cx="2518374" cy="169398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15" name="Textplatzhalter 3">
            <a:extLst>
              <a:ext uri="{FF2B5EF4-FFF2-40B4-BE49-F238E27FC236}">
                <a16:creationId xmlns:a16="http://schemas.microsoft.com/office/drawing/2014/main" id="{655E32F0-E364-519E-563F-663FD18410A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905461" y="3175533"/>
            <a:ext cx="2518374" cy="2538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de-AT" dirty="0"/>
              <a:t>Bilduntertitel Arial 14PT Blau</a:t>
            </a:r>
          </a:p>
        </p:txBody>
      </p:sp>
      <p:sp>
        <p:nvSpPr>
          <p:cNvPr id="17" name="Textplatzhalter 3">
            <a:extLst>
              <a:ext uri="{FF2B5EF4-FFF2-40B4-BE49-F238E27FC236}">
                <a16:creationId xmlns:a16="http://schemas.microsoft.com/office/drawing/2014/main" id="{239CBA80-42F8-B45D-A5FE-F3A47D988A5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844681" y="3173012"/>
            <a:ext cx="2518374" cy="2538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de-AT" dirty="0"/>
              <a:t>Bilduntertitel Arial 14PT Blau</a:t>
            </a:r>
          </a:p>
        </p:txBody>
      </p:sp>
      <p:sp>
        <p:nvSpPr>
          <p:cNvPr id="18" name="Textplatzhalter 3">
            <a:extLst>
              <a:ext uri="{FF2B5EF4-FFF2-40B4-BE49-F238E27FC236}">
                <a16:creationId xmlns:a16="http://schemas.microsoft.com/office/drawing/2014/main" id="{7CDF8DD4-874D-904D-7B6F-8A503749EE9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783901" y="3173410"/>
            <a:ext cx="2518374" cy="2538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de-AT" dirty="0"/>
              <a:t>Bilduntertitel Arial 14PT Blau</a:t>
            </a:r>
          </a:p>
        </p:txBody>
      </p:sp>
      <p:sp>
        <p:nvSpPr>
          <p:cNvPr id="27" name="Bildplatzhalter 5">
            <a:extLst>
              <a:ext uri="{FF2B5EF4-FFF2-40B4-BE49-F238E27FC236}">
                <a16:creationId xmlns:a16="http://schemas.microsoft.com/office/drawing/2014/main" id="{4D7F213E-027F-16C7-84FE-90026F3E0F17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1905458" y="3889408"/>
            <a:ext cx="2518374" cy="169398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28" name="Bildplatzhalter 5">
            <a:extLst>
              <a:ext uri="{FF2B5EF4-FFF2-40B4-BE49-F238E27FC236}">
                <a16:creationId xmlns:a16="http://schemas.microsoft.com/office/drawing/2014/main" id="{199DFA42-8FE5-004E-B762-9785A54B2482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4844679" y="3889408"/>
            <a:ext cx="2518374" cy="169398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29" name="Bildplatzhalter 5">
            <a:extLst>
              <a:ext uri="{FF2B5EF4-FFF2-40B4-BE49-F238E27FC236}">
                <a16:creationId xmlns:a16="http://schemas.microsoft.com/office/drawing/2014/main" id="{DC673041-41B4-6006-D8A3-8B5CC8DE2468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7783900" y="3889408"/>
            <a:ext cx="2518374" cy="169398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31" name="Textplatzhalter 3">
            <a:extLst>
              <a:ext uri="{FF2B5EF4-FFF2-40B4-BE49-F238E27FC236}">
                <a16:creationId xmlns:a16="http://schemas.microsoft.com/office/drawing/2014/main" id="{F4D5B12F-C81E-8D4A-AEAE-30900510C96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905459" y="5590160"/>
            <a:ext cx="2518374" cy="2538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de-AT" dirty="0"/>
              <a:t>Bilduntertitel Arial 14PT Blau</a:t>
            </a:r>
          </a:p>
        </p:txBody>
      </p:sp>
      <p:sp>
        <p:nvSpPr>
          <p:cNvPr id="32" name="Textplatzhalter 3">
            <a:extLst>
              <a:ext uri="{FF2B5EF4-FFF2-40B4-BE49-F238E27FC236}">
                <a16:creationId xmlns:a16="http://schemas.microsoft.com/office/drawing/2014/main" id="{2A96AFCE-4EB1-1C33-C60D-D67F896B7B1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844679" y="5587639"/>
            <a:ext cx="2518374" cy="2538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de-AT" dirty="0"/>
              <a:t>Bilduntertitel Arial 14PT Blau</a:t>
            </a:r>
          </a:p>
        </p:txBody>
      </p:sp>
      <p:sp>
        <p:nvSpPr>
          <p:cNvPr id="33" name="Textplatzhalter 3">
            <a:extLst>
              <a:ext uri="{FF2B5EF4-FFF2-40B4-BE49-F238E27FC236}">
                <a16:creationId xmlns:a16="http://schemas.microsoft.com/office/drawing/2014/main" id="{40C56F68-6172-D262-B799-E6390B81F0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783899" y="5588037"/>
            <a:ext cx="2518374" cy="2538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de-AT" dirty="0"/>
              <a:t>Bilduntertitel Arial 14PT Blau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4C21FC65-88D5-2F2A-A360-21CFD69D0402}"/>
              </a:ext>
            </a:extLst>
          </p:cNvPr>
          <p:cNvSpPr/>
          <p:nvPr userDrawn="1"/>
        </p:nvSpPr>
        <p:spPr>
          <a:xfrm>
            <a:off x="371475" y="1466435"/>
            <a:ext cx="430782" cy="43750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3123D6C-61F7-5333-4B49-8E47379ED643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14607" y="1552755"/>
            <a:ext cx="284133" cy="4192437"/>
          </a:xfrm>
          <a:prstGeom prst="rect">
            <a:avLst/>
          </a:prstGeom>
        </p:spPr>
        <p:txBody>
          <a:bodyPr vert="vert270"/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Sektionstitel</a:t>
            </a:r>
            <a:endParaRPr lang="de-AT" dirty="0"/>
          </a:p>
        </p:txBody>
      </p:sp>
      <p:sp>
        <p:nvSpPr>
          <p:cNvPr id="4" name="Textplatzhalter 17">
            <a:extLst>
              <a:ext uri="{FF2B5EF4-FFF2-40B4-BE49-F238E27FC236}">
                <a16:creationId xmlns:a16="http://schemas.microsoft.com/office/drawing/2014/main" id="{93E0A8EB-B332-70D5-08C8-05546B54D36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23997" y="6282241"/>
            <a:ext cx="4433888" cy="450850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Fußzeile Weiß Arial 12PT Weiß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90974542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ktions Inhaltsfolie mit 7 Bildern gleich gro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erader Verbinder 6">
            <a:extLst>
              <a:ext uri="{FF2B5EF4-FFF2-40B4-BE49-F238E27FC236}">
                <a16:creationId xmlns:a16="http://schemas.microsoft.com/office/drawing/2014/main" id="{3EAA6A18-6C99-2393-B344-19DDE571DD01}"/>
              </a:ext>
            </a:extLst>
          </p:cNvPr>
          <p:cNvCxnSpPr>
            <a:cxnSpLocks/>
            <a:stCxn id="5" idx="3"/>
          </p:cNvCxnSpPr>
          <p:nvPr userDrawn="1"/>
        </p:nvCxnSpPr>
        <p:spPr>
          <a:xfrm flipV="1">
            <a:off x="698740" y="3640347"/>
            <a:ext cx="11121782" cy="8627"/>
          </a:xfrm>
          <a:prstGeom prst="line">
            <a:avLst/>
          </a:prstGeom>
          <a:ln w="3810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35539D5C-5D7B-FC76-FECF-172375738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C081B-F08F-4252-8ED6-5CF16DAD105D}" type="slidenum">
              <a:rPr lang="de-AT" smtClean="0"/>
              <a:pPr/>
              <a:t>‹#›</a:t>
            </a:fld>
            <a:endParaRPr lang="de-AT" dirty="0"/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6035AD1F-5296-45D2-2392-60DBF9194A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175" y="230854"/>
            <a:ext cx="11563350" cy="668587"/>
          </a:xfrm>
          <a:prstGeom prst="rect">
            <a:avLst/>
          </a:prstGeom>
        </p:spPr>
        <p:txBody>
          <a:bodyPr/>
          <a:lstStyle>
            <a:lvl1pPr>
              <a:defRPr sz="4000" b="1" cap="all" spc="0" baseline="0">
                <a:ln w="22225">
                  <a:noFill/>
                  <a:prstDash val="solid"/>
                </a:ln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Folientitel Arial 40pt Blau</a:t>
            </a:r>
            <a:endParaRPr lang="de-AT" dirty="0"/>
          </a:p>
        </p:txBody>
      </p:sp>
      <p:sp>
        <p:nvSpPr>
          <p:cNvPr id="13" name="Textplatzhalter 2">
            <a:extLst>
              <a:ext uri="{FF2B5EF4-FFF2-40B4-BE49-F238E27FC236}">
                <a16:creationId xmlns:a16="http://schemas.microsoft.com/office/drawing/2014/main" id="{A72545CB-75D9-D588-A520-147E832EDC1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57175" y="918491"/>
            <a:ext cx="11563350" cy="35399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Folienuntertitel Arial 20pt Grau</a:t>
            </a:r>
          </a:p>
        </p:txBody>
      </p:sp>
      <p:sp>
        <p:nvSpPr>
          <p:cNvPr id="10" name="Bildplatzhalter 5">
            <a:extLst>
              <a:ext uri="{FF2B5EF4-FFF2-40B4-BE49-F238E27FC236}">
                <a16:creationId xmlns:a16="http://schemas.microsoft.com/office/drawing/2014/main" id="{418DC79F-9454-583B-0883-753C84506D2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67523" y="1689688"/>
            <a:ext cx="2518374" cy="169398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21" name="Bildplatzhalter 5">
            <a:extLst>
              <a:ext uri="{FF2B5EF4-FFF2-40B4-BE49-F238E27FC236}">
                <a16:creationId xmlns:a16="http://schemas.microsoft.com/office/drawing/2014/main" id="{F0F175AD-D332-027E-557B-92823AC48B29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750760" y="1689688"/>
            <a:ext cx="2518374" cy="169398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22" name="Bildplatzhalter 5">
            <a:extLst>
              <a:ext uri="{FF2B5EF4-FFF2-40B4-BE49-F238E27FC236}">
                <a16:creationId xmlns:a16="http://schemas.microsoft.com/office/drawing/2014/main" id="{5EAFEA68-5E2C-0048-0FF4-582B90D89189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533997" y="1689688"/>
            <a:ext cx="2518374" cy="169398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27" name="Bildplatzhalter 5">
            <a:extLst>
              <a:ext uri="{FF2B5EF4-FFF2-40B4-BE49-F238E27FC236}">
                <a16:creationId xmlns:a16="http://schemas.microsoft.com/office/drawing/2014/main" id="{4D7F213E-027F-16C7-84FE-90026F3E0F17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1905458" y="3889408"/>
            <a:ext cx="2518374" cy="169398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28" name="Bildplatzhalter 5">
            <a:extLst>
              <a:ext uri="{FF2B5EF4-FFF2-40B4-BE49-F238E27FC236}">
                <a16:creationId xmlns:a16="http://schemas.microsoft.com/office/drawing/2014/main" id="{199DFA42-8FE5-004E-B762-9785A54B2482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4844679" y="3889408"/>
            <a:ext cx="2518374" cy="169398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29" name="Bildplatzhalter 5">
            <a:extLst>
              <a:ext uri="{FF2B5EF4-FFF2-40B4-BE49-F238E27FC236}">
                <a16:creationId xmlns:a16="http://schemas.microsoft.com/office/drawing/2014/main" id="{DC673041-41B4-6006-D8A3-8B5CC8DE2468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7783900" y="3889408"/>
            <a:ext cx="2518374" cy="169398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4C21FC65-88D5-2F2A-A360-21CFD69D0402}"/>
              </a:ext>
            </a:extLst>
          </p:cNvPr>
          <p:cNvSpPr/>
          <p:nvPr userDrawn="1"/>
        </p:nvSpPr>
        <p:spPr>
          <a:xfrm>
            <a:off x="371475" y="1466435"/>
            <a:ext cx="430782" cy="43750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3123D6C-61F7-5333-4B49-8E47379ED643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14607" y="1552755"/>
            <a:ext cx="284133" cy="4192437"/>
          </a:xfrm>
          <a:prstGeom prst="rect">
            <a:avLst/>
          </a:prstGeom>
        </p:spPr>
        <p:txBody>
          <a:bodyPr vert="vert270"/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Sektionstitel</a:t>
            </a:r>
            <a:endParaRPr lang="de-AT" dirty="0"/>
          </a:p>
        </p:txBody>
      </p:sp>
      <p:sp>
        <p:nvSpPr>
          <p:cNvPr id="23" name="Bildplatzhalter 5">
            <a:extLst>
              <a:ext uri="{FF2B5EF4-FFF2-40B4-BE49-F238E27FC236}">
                <a16:creationId xmlns:a16="http://schemas.microsoft.com/office/drawing/2014/main" id="{9D9D8285-2EBA-C722-F92D-E8CF3885E5BD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9317233" y="1689688"/>
            <a:ext cx="2518374" cy="169398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4" name="Textplatzhalter 17">
            <a:extLst>
              <a:ext uri="{FF2B5EF4-FFF2-40B4-BE49-F238E27FC236}">
                <a16:creationId xmlns:a16="http://schemas.microsoft.com/office/drawing/2014/main" id="{4AA0492A-F3DC-ED4A-2DE6-A1155475156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23997" y="6282241"/>
            <a:ext cx="4433888" cy="450850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Fußzeile Weiß Arial 12PT Weiß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1642265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Produ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BDF35A09-D799-0D48-3209-D175A83B01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326" r="17413"/>
          <a:stretch/>
        </p:blipFill>
        <p:spPr>
          <a:xfrm>
            <a:off x="4877290" y="-11290"/>
            <a:ext cx="7321826" cy="6869290"/>
          </a:xfrm>
          <a:prstGeom prst="rect">
            <a:avLst/>
          </a:prstGeom>
        </p:spPr>
      </p:pic>
      <p:sp>
        <p:nvSpPr>
          <p:cNvPr id="14" name="Rechteck 13">
            <a:extLst>
              <a:ext uri="{FF2B5EF4-FFF2-40B4-BE49-F238E27FC236}">
                <a16:creationId xmlns:a16="http://schemas.microsoft.com/office/drawing/2014/main" id="{00ECD636-E035-9AA1-97F9-092114CD6494}"/>
              </a:ext>
            </a:extLst>
          </p:cNvPr>
          <p:cNvSpPr>
            <a:spLocks/>
          </p:cNvSpPr>
          <p:nvPr userDrawn="1"/>
        </p:nvSpPr>
        <p:spPr>
          <a:xfrm>
            <a:off x="4748449" y="-11366"/>
            <a:ext cx="7450667" cy="6851790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145A3F3F-BC11-E9C9-3607-2EFE52D87188}"/>
              </a:ext>
            </a:extLst>
          </p:cNvPr>
          <p:cNvCxnSpPr>
            <a:cxnSpLocks/>
          </p:cNvCxnSpPr>
          <p:nvPr userDrawn="1"/>
        </p:nvCxnSpPr>
        <p:spPr>
          <a:xfrm rot="1500000" flipV="1">
            <a:off x="6897922" y="3032272"/>
            <a:ext cx="0" cy="4001911"/>
          </a:xfrm>
          <a:prstGeom prst="line">
            <a:avLst/>
          </a:prstGeom>
          <a:ln w="25400" cap="rnd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" name="Rechteck 6">
            <a:extLst>
              <a:ext uri="{FF2B5EF4-FFF2-40B4-BE49-F238E27FC236}">
                <a16:creationId xmlns:a16="http://schemas.microsoft.com/office/drawing/2014/main" id="{7BCB8DD4-BAF5-CC46-883A-032D588CC8A6}"/>
              </a:ext>
            </a:extLst>
          </p:cNvPr>
          <p:cNvSpPr/>
          <p:nvPr userDrawn="1"/>
        </p:nvSpPr>
        <p:spPr>
          <a:xfrm>
            <a:off x="-233464" y="-101886"/>
            <a:ext cx="9084365" cy="7050406"/>
          </a:xfrm>
          <a:custGeom>
            <a:avLst/>
            <a:gdLst>
              <a:gd name="connsiteX0" fmla="*/ 0 w 7428089"/>
              <a:gd name="connsiteY0" fmla="*/ 0 h 6858000"/>
              <a:gd name="connsiteX1" fmla="*/ 7428089 w 7428089"/>
              <a:gd name="connsiteY1" fmla="*/ 0 h 6858000"/>
              <a:gd name="connsiteX2" fmla="*/ 7428089 w 7428089"/>
              <a:gd name="connsiteY2" fmla="*/ 6858000 h 6858000"/>
              <a:gd name="connsiteX3" fmla="*/ 0 w 7428089"/>
              <a:gd name="connsiteY3" fmla="*/ 6858000 h 6858000"/>
              <a:gd name="connsiteX4" fmla="*/ 0 w 7428089"/>
              <a:gd name="connsiteY4" fmla="*/ 0 h 6858000"/>
              <a:gd name="connsiteX0" fmla="*/ 0 w 7428089"/>
              <a:gd name="connsiteY0" fmla="*/ 0 h 6858000"/>
              <a:gd name="connsiteX1" fmla="*/ 7428089 w 7428089"/>
              <a:gd name="connsiteY1" fmla="*/ 0 h 6858000"/>
              <a:gd name="connsiteX2" fmla="*/ 4967111 w 7428089"/>
              <a:gd name="connsiteY2" fmla="*/ 6858000 h 6858000"/>
              <a:gd name="connsiteX3" fmla="*/ 0 w 7428089"/>
              <a:gd name="connsiteY3" fmla="*/ 6858000 h 6858000"/>
              <a:gd name="connsiteX4" fmla="*/ 0 w 7428089"/>
              <a:gd name="connsiteY4" fmla="*/ 0 h 6858000"/>
              <a:gd name="connsiteX0" fmla="*/ 0 w 8161867"/>
              <a:gd name="connsiteY0" fmla="*/ 11289 h 6869289"/>
              <a:gd name="connsiteX1" fmla="*/ 8161867 w 8161867"/>
              <a:gd name="connsiteY1" fmla="*/ 0 h 6869289"/>
              <a:gd name="connsiteX2" fmla="*/ 4967111 w 8161867"/>
              <a:gd name="connsiteY2" fmla="*/ 6869289 h 6869289"/>
              <a:gd name="connsiteX3" fmla="*/ 0 w 8161867"/>
              <a:gd name="connsiteY3" fmla="*/ 6869289 h 6869289"/>
              <a:gd name="connsiteX4" fmla="*/ 0 w 8161867"/>
              <a:gd name="connsiteY4" fmla="*/ 11289 h 6869289"/>
              <a:gd name="connsiteX0" fmla="*/ 0 w 8850356"/>
              <a:gd name="connsiteY0" fmla="*/ 11289 h 6869289"/>
              <a:gd name="connsiteX1" fmla="*/ 8850356 w 8850356"/>
              <a:gd name="connsiteY1" fmla="*/ 0 h 6869289"/>
              <a:gd name="connsiteX2" fmla="*/ 5655600 w 8850356"/>
              <a:gd name="connsiteY2" fmla="*/ 6869289 h 6869289"/>
              <a:gd name="connsiteX3" fmla="*/ 688489 w 8850356"/>
              <a:gd name="connsiteY3" fmla="*/ 6869289 h 6869289"/>
              <a:gd name="connsiteX4" fmla="*/ 0 w 8850356"/>
              <a:gd name="connsiteY4" fmla="*/ 11289 h 6869289"/>
              <a:gd name="connsiteX0" fmla="*/ 0 w 8850356"/>
              <a:gd name="connsiteY0" fmla="*/ 11289 h 6880046"/>
              <a:gd name="connsiteX1" fmla="*/ 8850356 w 8850356"/>
              <a:gd name="connsiteY1" fmla="*/ 0 h 6880046"/>
              <a:gd name="connsiteX2" fmla="*/ 5655600 w 8850356"/>
              <a:gd name="connsiteY2" fmla="*/ 6869289 h 6880046"/>
              <a:gd name="connsiteX3" fmla="*/ 10757 w 8850356"/>
              <a:gd name="connsiteY3" fmla="*/ 6880046 h 6880046"/>
              <a:gd name="connsiteX4" fmla="*/ 0 w 8850356"/>
              <a:gd name="connsiteY4" fmla="*/ 11289 h 6880046"/>
              <a:gd name="connsiteX0" fmla="*/ 1043 w 8851399"/>
              <a:gd name="connsiteY0" fmla="*/ 11289 h 6869289"/>
              <a:gd name="connsiteX1" fmla="*/ 8851399 w 8851399"/>
              <a:gd name="connsiteY1" fmla="*/ 0 h 6869289"/>
              <a:gd name="connsiteX2" fmla="*/ 5656643 w 8851399"/>
              <a:gd name="connsiteY2" fmla="*/ 6869289 h 6869289"/>
              <a:gd name="connsiteX3" fmla="*/ 1034 w 8851399"/>
              <a:gd name="connsiteY3" fmla="*/ 6847750 h 6869289"/>
              <a:gd name="connsiteX4" fmla="*/ 1043 w 8851399"/>
              <a:gd name="connsiteY4" fmla="*/ 11289 h 6869289"/>
              <a:gd name="connsiteX0" fmla="*/ 0 w 8850356"/>
              <a:gd name="connsiteY0" fmla="*/ 11289 h 6869289"/>
              <a:gd name="connsiteX1" fmla="*/ 8850356 w 8850356"/>
              <a:gd name="connsiteY1" fmla="*/ 0 h 6869289"/>
              <a:gd name="connsiteX2" fmla="*/ 5655600 w 8850356"/>
              <a:gd name="connsiteY2" fmla="*/ 6869289 h 6869289"/>
              <a:gd name="connsiteX3" fmla="*/ 53819 w 8850356"/>
              <a:gd name="connsiteY3" fmla="*/ 6869281 h 6869289"/>
              <a:gd name="connsiteX4" fmla="*/ 0 w 8850356"/>
              <a:gd name="connsiteY4" fmla="*/ 11289 h 6869289"/>
              <a:gd name="connsiteX0" fmla="*/ 7120 w 8857476"/>
              <a:gd name="connsiteY0" fmla="*/ 11289 h 6869289"/>
              <a:gd name="connsiteX1" fmla="*/ 8857476 w 8857476"/>
              <a:gd name="connsiteY1" fmla="*/ 0 h 6869289"/>
              <a:gd name="connsiteX2" fmla="*/ 5662720 w 8857476"/>
              <a:gd name="connsiteY2" fmla="*/ 6869289 h 6869289"/>
              <a:gd name="connsiteX3" fmla="*/ 604 w 8857476"/>
              <a:gd name="connsiteY3" fmla="*/ 6869281 h 6869289"/>
              <a:gd name="connsiteX4" fmla="*/ 7120 w 8857476"/>
              <a:gd name="connsiteY4" fmla="*/ 11289 h 6869289"/>
              <a:gd name="connsiteX0" fmla="*/ 7120 w 8857476"/>
              <a:gd name="connsiteY0" fmla="*/ 11289 h 6874317"/>
              <a:gd name="connsiteX1" fmla="*/ 8857476 w 8857476"/>
              <a:gd name="connsiteY1" fmla="*/ 0 h 6874317"/>
              <a:gd name="connsiteX2" fmla="*/ 5652664 w 8857476"/>
              <a:gd name="connsiteY2" fmla="*/ 6874317 h 6874317"/>
              <a:gd name="connsiteX3" fmla="*/ 604 w 8857476"/>
              <a:gd name="connsiteY3" fmla="*/ 6869281 h 6874317"/>
              <a:gd name="connsiteX4" fmla="*/ 7120 w 8857476"/>
              <a:gd name="connsiteY4" fmla="*/ 11289 h 6874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57476" h="6874317">
                <a:moveTo>
                  <a:pt x="7120" y="11289"/>
                </a:moveTo>
                <a:lnTo>
                  <a:pt x="8857476" y="0"/>
                </a:lnTo>
                <a:lnTo>
                  <a:pt x="5652664" y="6874317"/>
                </a:lnTo>
                <a:lnTo>
                  <a:pt x="604" y="6869281"/>
                </a:lnTo>
                <a:cubicBezTo>
                  <a:pt x="-2982" y="4579695"/>
                  <a:pt x="10706" y="2300875"/>
                  <a:pt x="7120" y="11289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>
            <a:outerShdw blurRad="254000" dist="127000" algn="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cxnSp>
        <p:nvCxnSpPr>
          <p:cNvPr id="10" name="Gerader Verbinder 9">
            <a:extLst>
              <a:ext uri="{FF2B5EF4-FFF2-40B4-BE49-F238E27FC236}">
                <a16:creationId xmlns:a16="http://schemas.microsoft.com/office/drawing/2014/main" id="{060F20EA-7B5E-74CA-8D3F-A660C89403AA}"/>
              </a:ext>
            </a:extLst>
          </p:cNvPr>
          <p:cNvCxnSpPr>
            <a:cxnSpLocks/>
          </p:cNvCxnSpPr>
          <p:nvPr userDrawn="1"/>
        </p:nvCxnSpPr>
        <p:spPr>
          <a:xfrm rot="1500000" flipV="1">
            <a:off x="7612914" y="-216338"/>
            <a:ext cx="0" cy="4001911"/>
          </a:xfrm>
          <a:prstGeom prst="line">
            <a:avLst/>
          </a:prstGeom>
          <a:ln w="25400" cap="rnd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2" name="Grafik 11">
            <a:extLst>
              <a:ext uri="{FF2B5EF4-FFF2-40B4-BE49-F238E27FC236}">
                <a16:creationId xmlns:a16="http://schemas.microsoft.com/office/drawing/2014/main" id="{831394BA-8FD4-BFCA-624A-5DC6F2EB483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0938" y="5890901"/>
            <a:ext cx="1982860" cy="592720"/>
          </a:xfrm>
          <a:prstGeom prst="rect">
            <a:avLst/>
          </a:prstGeom>
        </p:spPr>
      </p:pic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50007670-2A48-3446-4271-46EF15C907C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63335" y="1610414"/>
            <a:ext cx="5724525" cy="181858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Untertitel Arial 20 </a:t>
            </a:r>
            <a:r>
              <a:rPr lang="de-DE" dirty="0" err="1"/>
              <a:t>pt</a:t>
            </a:r>
            <a:r>
              <a:rPr lang="de-DE" dirty="0"/>
              <a:t> weiß</a:t>
            </a:r>
            <a:endParaRPr lang="de-AT" dirty="0"/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F37DC0FB-4E7E-9D51-C03D-6BDA4304977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55026" y="333375"/>
            <a:ext cx="2336520" cy="494555"/>
          </a:xfrm>
          <a:prstGeom prst="rect">
            <a:avLst/>
          </a:prstGeom>
          <a:effectLst>
            <a:outerShdw blurRad="127000" algn="ctr" rotWithShape="0">
              <a:srgbClr val="000000">
                <a:alpha val="30000"/>
              </a:srgbClr>
            </a:outerShdw>
          </a:effectLst>
        </p:spPr>
      </p:pic>
      <p:sp>
        <p:nvSpPr>
          <p:cNvPr id="13" name="Titel 15">
            <a:extLst>
              <a:ext uri="{FF2B5EF4-FFF2-40B4-BE49-F238E27FC236}">
                <a16:creationId xmlns:a16="http://schemas.microsoft.com/office/drawing/2014/main" id="{9BAEB7BE-5C09-FCAB-8C70-D47453FE9FD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4471" y="165148"/>
            <a:ext cx="10515600" cy="1325563"/>
          </a:xfrm>
          <a:prstGeom prst="rect">
            <a:avLst/>
          </a:prstGeom>
          <a:ln>
            <a:noFill/>
          </a:ln>
        </p:spPr>
        <p:txBody>
          <a:bodyPr/>
          <a:lstStyle>
            <a:lvl1pPr>
              <a:defRPr>
                <a:ln w="22225">
                  <a:noFill/>
                  <a:prstDash val="solid"/>
                </a:ln>
              </a:defRPr>
            </a:lvl1pPr>
          </a:lstStyle>
          <a:p>
            <a:r>
              <a:rPr lang="de-DE" dirty="0"/>
              <a:t>Präsentationstitel</a:t>
            </a:r>
            <a:br>
              <a:rPr lang="de-DE" dirty="0"/>
            </a:br>
            <a:r>
              <a:rPr lang="de-DE" dirty="0" err="1"/>
              <a:t>arial</a:t>
            </a:r>
            <a:r>
              <a:rPr lang="de-DE" dirty="0"/>
              <a:t> 45pt </a:t>
            </a:r>
            <a:r>
              <a:rPr lang="de-DE" dirty="0" err="1"/>
              <a:t>weiss</a:t>
            </a:r>
            <a:endParaRPr lang="de-AT" dirty="0"/>
          </a:p>
        </p:txBody>
      </p:sp>
      <p:sp>
        <p:nvSpPr>
          <p:cNvPr id="4" name="Textplatzhalter 17">
            <a:extLst>
              <a:ext uri="{FF2B5EF4-FFF2-40B4-BE49-F238E27FC236}">
                <a16:creationId xmlns:a16="http://schemas.microsoft.com/office/drawing/2014/main" id="{8B82930D-8CD6-6937-C575-7E479D43396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479341" y="6114844"/>
            <a:ext cx="4433888" cy="450850"/>
          </a:xfrm>
          <a:prstGeom prst="rect">
            <a:avLst/>
          </a:prstGeom>
        </p:spPr>
        <p:txBody>
          <a:bodyPr anchor="b"/>
          <a:lstStyle>
            <a:lvl1pPr algn="r">
              <a:defRPr sz="1400"/>
            </a:lvl1pPr>
          </a:lstStyle>
          <a:p>
            <a:r>
              <a:rPr lang="de-DE" dirty="0"/>
              <a:t>Fußzeile Weiß Arial 14PT Weiß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01886137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ktions Inhaltsfolie mit 7 Bildern gleich groß + Bildunter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erader Verbinder 6">
            <a:extLst>
              <a:ext uri="{FF2B5EF4-FFF2-40B4-BE49-F238E27FC236}">
                <a16:creationId xmlns:a16="http://schemas.microsoft.com/office/drawing/2014/main" id="{3EAA6A18-6C99-2393-B344-19DDE571DD01}"/>
              </a:ext>
            </a:extLst>
          </p:cNvPr>
          <p:cNvCxnSpPr>
            <a:cxnSpLocks/>
            <a:stCxn id="5" idx="3"/>
          </p:cNvCxnSpPr>
          <p:nvPr userDrawn="1"/>
        </p:nvCxnSpPr>
        <p:spPr>
          <a:xfrm flipV="1">
            <a:off x="698740" y="3640347"/>
            <a:ext cx="11121782" cy="8627"/>
          </a:xfrm>
          <a:prstGeom prst="line">
            <a:avLst/>
          </a:prstGeom>
          <a:ln w="3810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35539D5C-5D7B-FC76-FECF-172375738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C081B-F08F-4252-8ED6-5CF16DAD105D}" type="slidenum">
              <a:rPr lang="de-AT" smtClean="0"/>
              <a:pPr/>
              <a:t>‹#›</a:t>
            </a:fld>
            <a:endParaRPr lang="de-AT" dirty="0"/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6035AD1F-5296-45D2-2392-60DBF9194A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175" y="230854"/>
            <a:ext cx="11563350" cy="668587"/>
          </a:xfrm>
          <a:prstGeom prst="rect">
            <a:avLst/>
          </a:prstGeom>
        </p:spPr>
        <p:txBody>
          <a:bodyPr/>
          <a:lstStyle>
            <a:lvl1pPr>
              <a:defRPr sz="4000" b="1" cap="all" spc="0" baseline="0">
                <a:ln w="22225">
                  <a:noFill/>
                  <a:prstDash val="solid"/>
                </a:ln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Folientitel Arial 40pt Blau</a:t>
            </a:r>
            <a:endParaRPr lang="de-AT" dirty="0"/>
          </a:p>
        </p:txBody>
      </p:sp>
      <p:sp>
        <p:nvSpPr>
          <p:cNvPr id="13" name="Textplatzhalter 2">
            <a:extLst>
              <a:ext uri="{FF2B5EF4-FFF2-40B4-BE49-F238E27FC236}">
                <a16:creationId xmlns:a16="http://schemas.microsoft.com/office/drawing/2014/main" id="{A72545CB-75D9-D588-A520-147E832EDC1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57175" y="918491"/>
            <a:ext cx="11563350" cy="35399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Folienuntertitel Arial 20pt Grau</a:t>
            </a:r>
          </a:p>
        </p:txBody>
      </p:sp>
      <p:sp>
        <p:nvSpPr>
          <p:cNvPr id="10" name="Bildplatzhalter 5">
            <a:extLst>
              <a:ext uri="{FF2B5EF4-FFF2-40B4-BE49-F238E27FC236}">
                <a16:creationId xmlns:a16="http://schemas.microsoft.com/office/drawing/2014/main" id="{418DC79F-9454-583B-0883-753C84506D2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67523" y="1471080"/>
            <a:ext cx="2518374" cy="169398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21" name="Bildplatzhalter 5">
            <a:extLst>
              <a:ext uri="{FF2B5EF4-FFF2-40B4-BE49-F238E27FC236}">
                <a16:creationId xmlns:a16="http://schemas.microsoft.com/office/drawing/2014/main" id="{F0F175AD-D332-027E-557B-92823AC48B29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750760" y="1471080"/>
            <a:ext cx="2518374" cy="169398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22" name="Bildplatzhalter 5">
            <a:extLst>
              <a:ext uri="{FF2B5EF4-FFF2-40B4-BE49-F238E27FC236}">
                <a16:creationId xmlns:a16="http://schemas.microsoft.com/office/drawing/2014/main" id="{5EAFEA68-5E2C-0048-0FF4-582B90D89189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533997" y="1471080"/>
            <a:ext cx="2518374" cy="169398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15" name="Textplatzhalter 3">
            <a:extLst>
              <a:ext uri="{FF2B5EF4-FFF2-40B4-BE49-F238E27FC236}">
                <a16:creationId xmlns:a16="http://schemas.microsoft.com/office/drawing/2014/main" id="{655E32F0-E364-519E-563F-663FD18410A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67524" y="3175533"/>
            <a:ext cx="2518374" cy="2538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de-AT" dirty="0"/>
              <a:t>Bilduntertitel Arial 14PT Blau</a:t>
            </a:r>
          </a:p>
        </p:txBody>
      </p:sp>
      <p:sp>
        <p:nvSpPr>
          <p:cNvPr id="17" name="Textplatzhalter 3">
            <a:extLst>
              <a:ext uri="{FF2B5EF4-FFF2-40B4-BE49-F238E27FC236}">
                <a16:creationId xmlns:a16="http://schemas.microsoft.com/office/drawing/2014/main" id="{239CBA80-42F8-B45D-A5FE-F3A47D988A5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750760" y="3173012"/>
            <a:ext cx="2518374" cy="2538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de-AT" dirty="0"/>
              <a:t>Bilduntertitel Arial 14PT Blau</a:t>
            </a:r>
          </a:p>
        </p:txBody>
      </p:sp>
      <p:sp>
        <p:nvSpPr>
          <p:cNvPr id="18" name="Textplatzhalter 3">
            <a:extLst>
              <a:ext uri="{FF2B5EF4-FFF2-40B4-BE49-F238E27FC236}">
                <a16:creationId xmlns:a16="http://schemas.microsoft.com/office/drawing/2014/main" id="{7CDF8DD4-874D-904D-7B6F-8A503749EE9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533996" y="3173410"/>
            <a:ext cx="2518374" cy="2538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de-AT" dirty="0"/>
              <a:t>Bilduntertitel Arial 14PT Blau</a:t>
            </a:r>
          </a:p>
        </p:txBody>
      </p:sp>
      <p:sp>
        <p:nvSpPr>
          <p:cNvPr id="27" name="Bildplatzhalter 5">
            <a:extLst>
              <a:ext uri="{FF2B5EF4-FFF2-40B4-BE49-F238E27FC236}">
                <a16:creationId xmlns:a16="http://schemas.microsoft.com/office/drawing/2014/main" id="{4D7F213E-027F-16C7-84FE-90026F3E0F17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1905458" y="3889408"/>
            <a:ext cx="2518374" cy="169398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28" name="Bildplatzhalter 5">
            <a:extLst>
              <a:ext uri="{FF2B5EF4-FFF2-40B4-BE49-F238E27FC236}">
                <a16:creationId xmlns:a16="http://schemas.microsoft.com/office/drawing/2014/main" id="{199DFA42-8FE5-004E-B762-9785A54B2482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4844679" y="3889408"/>
            <a:ext cx="2518374" cy="169398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29" name="Bildplatzhalter 5">
            <a:extLst>
              <a:ext uri="{FF2B5EF4-FFF2-40B4-BE49-F238E27FC236}">
                <a16:creationId xmlns:a16="http://schemas.microsoft.com/office/drawing/2014/main" id="{DC673041-41B4-6006-D8A3-8B5CC8DE2468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7783900" y="3889408"/>
            <a:ext cx="2518374" cy="169398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31" name="Textplatzhalter 3">
            <a:extLst>
              <a:ext uri="{FF2B5EF4-FFF2-40B4-BE49-F238E27FC236}">
                <a16:creationId xmlns:a16="http://schemas.microsoft.com/office/drawing/2014/main" id="{F4D5B12F-C81E-8D4A-AEAE-30900510C96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905459" y="5590160"/>
            <a:ext cx="2518374" cy="2538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de-AT" dirty="0"/>
              <a:t>Bilduntertitel Arial 14PT Blau</a:t>
            </a:r>
          </a:p>
        </p:txBody>
      </p:sp>
      <p:sp>
        <p:nvSpPr>
          <p:cNvPr id="32" name="Textplatzhalter 3">
            <a:extLst>
              <a:ext uri="{FF2B5EF4-FFF2-40B4-BE49-F238E27FC236}">
                <a16:creationId xmlns:a16="http://schemas.microsoft.com/office/drawing/2014/main" id="{2A96AFCE-4EB1-1C33-C60D-D67F896B7B1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844679" y="5587639"/>
            <a:ext cx="2518374" cy="2538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de-AT" dirty="0"/>
              <a:t>Bilduntertitel Arial 14PT Blau</a:t>
            </a:r>
          </a:p>
        </p:txBody>
      </p:sp>
      <p:sp>
        <p:nvSpPr>
          <p:cNvPr id="33" name="Textplatzhalter 3">
            <a:extLst>
              <a:ext uri="{FF2B5EF4-FFF2-40B4-BE49-F238E27FC236}">
                <a16:creationId xmlns:a16="http://schemas.microsoft.com/office/drawing/2014/main" id="{40C56F68-6172-D262-B799-E6390B81F0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783899" y="5588037"/>
            <a:ext cx="2518374" cy="2538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de-AT" dirty="0"/>
              <a:t>Bilduntertitel Arial 14PT Blau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4C21FC65-88D5-2F2A-A360-21CFD69D0402}"/>
              </a:ext>
            </a:extLst>
          </p:cNvPr>
          <p:cNvSpPr/>
          <p:nvPr userDrawn="1"/>
        </p:nvSpPr>
        <p:spPr>
          <a:xfrm>
            <a:off x="371475" y="1466435"/>
            <a:ext cx="430782" cy="43750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3123D6C-61F7-5333-4B49-8E47379ED643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14607" y="1552755"/>
            <a:ext cx="284133" cy="4192437"/>
          </a:xfrm>
          <a:prstGeom prst="rect">
            <a:avLst/>
          </a:prstGeom>
        </p:spPr>
        <p:txBody>
          <a:bodyPr vert="vert270"/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Sektionstitel</a:t>
            </a:r>
            <a:endParaRPr lang="de-AT" dirty="0"/>
          </a:p>
        </p:txBody>
      </p:sp>
      <p:sp>
        <p:nvSpPr>
          <p:cNvPr id="23" name="Bildplatzhalter 5">
            <a:extLst>
              <a:ext uri="{FF2B5EF4-FFF2-40B4-BE49-F238E27FC236}">
                <a16:creationId xmlns:a16="http://schemas.microsoft.com/office/drawing/2014/main" id="{9D9D8285-2EBA-C722-F92D-E8CF3885E5BD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9317233" y="1471080"/>
            <a:ext cx="2518374" cy="169398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24" name="Textplatzhalter 3">
            <a:extLst>
              <a:ext uri="{FF2B5EF4-FFF2-40B4-BE49-F238E27FC236}">
                <a16:creationId xmlns:a16="http://schemas.microsoft.com/office/drawing/2014/main" id="{00BD57F5-BB38-64FC-06CB-F17EABE5906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317232" y="3170335"/>
            <a:ext cx="2518374" cy="2538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de-AT" dirty="0"/>
              <a:t>Bilduntertitel Arial 14PT Blau</a:t>
            </a:r>
          </a:p>
        </p:txBody>
      </p:sp>
      <p:sp>
        <p:nvSpPr>
          <p:cNvPr id="4" name="Textplatzhalter 17">
            <a:extLst>
              <a:ext uri="{FF2B5EF4-FFF2-40B4-BE49-F238E27FC236}">
                <a16:creationId xmlns:a16="http://schemas.microsoft.com/office/drawing/2014/main" id="{88E7A289-A648-E06A-A492-BEF442FEBB0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23997" y="6282241"/>
            <a:ext cx="4433888" cy="450850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Fußzeile Weiß Arial 12PT Weiß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9332315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ktions Inhaltsfolie mit 8 Bildern gleich gro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erader Verbinder 6">
            <a:extLst>
              <a:ext uri="{FF2B5EF4-FFF2-40B4-BE49-F238E27FC236}">
                <a16:creationId xmlns:a16="http://schemas.microsoft.com/office/drawing/2014/main" id="{3EAA6A18-6C99-2393-B344-19DDE571DD01}"/>
              </a:ext>
            </a:extLst>
          </p:cNvPr>
          <p:cNvCxnSpPr>
            <a:cxnSpLocks/>
            <a:stCxn id="5" idx="3"/>
          </p:cNvCxnSpPr>
          <p:nvPr userDrawn="1"/>
        </p:nvCxnSpPr>
        <p:spPr>
          <a:xfrm flipV="1">
            <a:off x="698740" y="3640347"/>
            <a:ext cx="11121782" cy="8627"/>
          </a:xfrm>
          <a:prstGeom prst="line">
            <a:avLst/>
          </a:prstGeom>
          <a:ln w="3810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35539D5C-5D7B-FC76-FECF-172375738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C081B-F08F-4252-8ED6-5CF16DAD105D}" type="slidenum">
              <a:rPr lang="de-AT" smtClean="0"/>
              <a:pPr/>
              <a:t>‹#›</a:t>
            </a:fld>
            <a:endParaRPr lang="de-AT" dirty="0"/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6035AD1F-5296-45D2-2392-60DBF9194A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175" y="230854"/>
            <a:ext cx="11563350" cy="668587"/>
          </a:xfrm>
          <a:prstGeom prst="rect">
            <a:avLst/>
          </a:prstGeom>
        </p:spPr>
        <p:txBody>
          <a:bodyPr/>
          <a:lstStyle>
            <a:lvl1pPr>
              <a:defRPr sz="4000" b="1" cap="all" spc="0" baseline="0">
                <a:ln w="22225">
                  <a:noFill/>
                  <a:prstDash val="solid"/>
                </a:ln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Folientitel Arial 40pt Blau</a:t>
            </a:r>
            <a:endParaRPr lang="de-AT" dirty="0"/>
          </a:p>
        </p:txBody>
      </p:sp>
      <p:sp>
        <p:nvSpPr>
          <p:cNvPr id="13" name="Textplatzhalter 2">
            <a:extLst>
              <a:ext uri="{FF2B5EF4-FFF2-40B4-BE49-F238E27FC236}">
                <a16:creationId xmlns:a16="http://schemas.microsoft.com/office/drawing/2014/main" id="{A72545CB-75D9-D588-A520-147E832EDC1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57175" y="918491"/>
            <a:ext cx="11563350" cy="35399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Folienuntertitel Arial 20pt Grau</a:t>
            </a:r>
          </a:p>
        </p:txBody>
      </p:sp>
      <p:sp>
        <p:nvSpPr>
          <p:cNvPr id="10" name="Bildplatzhalter 5">
            <a:extLst>
              <a:ext uri="{FF2B5EF4-FFF2-40B4-BE49-F238E27FC236}">
                <a16:creationId xmlns:a16="http://schemas.microsoft.com/office/drawing/2014/main" id="{418DC79F-9454-583B-0883-753C84506D2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67523" y="1755384"/>
            <a:ext cx="2518374" cy="169398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21" name="Bildplatzhalter 5">
            <a:extLst>
              <a:ext uri="{FF2B5EF4-FFF2-40B4-BE49-F238E27FC236}">
                <a16:creationId xmlns:a16="http://schemas.microsoft.com/office/drawing/2014/main" id="{F0F175AD-D332-027E-557B-92823AC48B29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750760" y="1755384"/>
            <a:ext cx="2518374" cy="169398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22" name="Bildplatzhalter 5">
            <a:extLst>
              <a:ext uri="{FF2B5EF4-FFF2-40B4-BE49-F238E27FC236}">
                <a16:creationId xmlns:a16="http://schemas.microsoft.com/office/drawing/2014/main" id="{5EAFEA68-5E2C-0048-0FF4-582B90D89189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533997" y="1755384"/>
            <a:ext cx="2518374" cy="169398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4C21FC65-88D5-2F2A-A360-21CFD69D0402}"/>
              </a:ext>
            </a:extLst>
          </p:cNvPr>
          <p:cNvSpPr/>
          <p:nvPr userDrawn="1"/>
        </p:nvSpPr>
        <p:spPr>
          <a:xfrm>
            <a:off x="371475" y="1466435"/>
            <a:ext cx="430782" cy="43750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3123D6C-61F7-5333-4B49-8E47379ED643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14607" y="1552755"/>
            <a:ext cx="284133" cy="4192437"/>
          </a:xfrm>
          <a:prstGeom prst="rect">
            <a:avLst/>
          </a:prstGeom>
        </p:spPr>
        <p:txBody>
          <a:bodyPr vert="vert270"/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Sektionstitel</a:t>
            </a:r>
            <a:endParaRPr lang="de-AT" dirty="0"/>
          </a:p>
        </p:txBody>
      </p:sp>
      <p:sp>
        <p:nvSpPr>
          <p:cNvPr id="23" name="Bildplatzhalter 5">
            <a:extLst>
              <a:ext uri="{FF2B5EF4-FFF2-40B4-BE49-F238E27FC236}">
                <a16:creationId xmlns:a16="http://schemas.microsoft.com/office/drawing/2014/main" id="{9D9D8285-2EBA-C722-F92D-E8CF3885E5BD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9317233" y="1755384"/>
            <a:ext cx="2518374" cy="169398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25" name="Bildplatzhalter 5">
            <a:extLst>
              <a:ext uri="{FF2B5EF4-FFF2-40B4-BE49-F238E27FC236}">
                <a16:creationId xmlns:a16="http://schemas.microsoft.com/office/drawing/2014/main" id="{B9FF6472-B556-A57D-85EE-93EA61B3C2B2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67523" y="3848232"/>
            <a:ext cx="2518374" cy="169398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26" name="Bildplatzhalter 5">
            <a:extLst>
              <a:ext uri="{FF2B5EF4-FFF2-40B4-BE49-F238E27FC236}">
                <a16:creationId xmlns:a16="http://schemas.microsoft.com/office/drawing/2014/main" id="{79F9E855-07BA-79A4-172E-666E97A7DF9D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3750760" y="3848232"/>
            <a:ext cx="2518374" cy="169398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30" name="Bildplatzhalter 5">
            <a:extLst>
              <a:ext uri="{FF2B5EF4-FFF2-40B4-BE49-F238E27FC236}">
                <a16:creationId xmlns:a16="http://schemas.microsoft.com/office/drawing/2014/main" id="{89E20075-8070-0D57-D66F-36DBD9C05779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6533997" y="3848232"/>
            <a:ext cx="2518374" cy="169398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37" name="Bildplatzhalter 5">
            <a:extLst>
              <a:ext uri="{FF2B5EF4-FFF2-40B4-BE49-F238E27FC236}">
                <a16:creationId xmlns:a16="http://schemas.microsoft.com/office/drawing/2014/main" id="{43AE7F42-2C72-D7C7-9F4A-30305AA7F460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9317233" y="3848232"/>
            <a:ext cx="2518374" cy="169398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4" name="Textplatzhalter 17">
            <a:extLst>
              <a:ext uri="{FF2B5EF4-FFF2-40B4-BE49-F238E27FC236}">
                <a16:creationId xmlns:a16="http://schemas.microsoft.com/office/drawing/2014/main" id="{BF176A54-6BD4-D63E-3C9E-BEAD5B37375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23997" y="6282241"/>
            <a:ext cx="4433888" cy="450850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Fußzeile Weiß Arial 12PT Weiß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31431505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ktions Inhaltsfolie mit 8 Bildern gleich groß + Bildunter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erader Verbinder 6">
            <a:extLst>
              <a:ext uri="{FF2B5EF4-FFF2-40B4-BE49-F238E27FC236}">
                <a16:creationId xmlns:a16="http://schemas.microsoft.com/office/drawing/2014/main" id="{3EAA6A18-6C99-2393-B344-19DDE571DD01}"/>
              </a:ext>
            </a:extLst>
          </p:cNvPr>
          <p:cNvCxnSpPr>
            <a:cxnSpLocks/>
            <a:stCxn id="5" idx="3"/>
          </p:cNvCxnSpPr>
          <p:nvPr userDrawn="1"/>
        </p:nvCxnSpPr>
        <p:spPr>
          <a:xfrm flipV="1">
            <a:off x="698740" y="3640347"/>
            <a:ext cx="11121782" cy="8627"/>
          </a:xfrm>
          <a:prstGeom prst="line">
            <a:avLst/>
          </a:prstGeom>
          <a:ln w="3810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35539D5C-5D7B-FC76-FECF-172375738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C081B-F08F-4252-8ED6-5CF16DAD105D}" type="slidenum">
              <a:rPr lang="de-AT" smtClean="0"/>
              <a:pPr/>
              <a:t>‹#›</a:t>
            </a:fld>
            <a:endParaRPr lang="de-AT" dirty="0"/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6035AD1F-5296-45D2-2392-60DBF9194A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175" y="230854"/>
            <a:ext cx="11563350" cy="668587"/>
          </a:xfrm>
          <a:prstGeom prst="rect">
            <a:avLst/>
          </a:prstGeom>
        </p:spPr>
        <p:txBody>
          <a:bodyPr/>
          <a:lstStyle>
            <a:lvl1pPr>
              <a:defRPr sz="4000" b="1" cap="all" spc="0" baseline="0">
                <a:ln w="22225">
                  <a:noFill/>
                  <a:prstDash val="solid"/>
                </a:ln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Folientitel Arial 40pt Blau</a:t>
            </a:r>
            <a:endParaRPr lang="de-AT" dirty="0"/>
          </a:p>
        </p:txBody>
      </p:sp>
      <p:sp>
        <p:nvSpPr>
          <p:cNvPr id="13" name="Textplatzhalter 2">
            <a:extLst>
              <a:ext uri="{FF2B5EF4-FFF2-40B4-BE49-F238E27FC236}">
                <a16:creationId xmlns:a16="http://schemas.microsoft.com/office/drawing/2014/main" id="{A72545CB-75D9-D588-A520-147E832EDC1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57175" y="918491"/>
            <a:ext cx="11563350" cy="35399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Folienuntertitel Arial 20pt Grau</a:t>
            </a:r>
          </a:p>
        </p:txBody>
      </p:sp>
      <p:sp>
        <p:nvSpPr>
          <p:cNvPr id="10" name="Bildplatzhalter 5">
            <a:extLst>
              <a:ext uri="{FF2B5EF4-FFF2-40B4-BE49-F238E27FC236}">
                <a16:creationId xmlns:a16="http://schemas.microsoft.com/office/drawing/2014/main" id="{418DC79F-9454-583B-0883-753C84506D2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67523" y="1471080"/>
            <a:ext cx="2518374" cy="169398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21" name="Bildplatzhalter 5">
            <a:extLst>
              <a:ext uri="{FF2B5EF4-FFF2-40B4-BE49-F238E27FC236}">
                <a16:creationId xmlns:a16="http://schemas.microsoft.com/office/drawing/2014/main" id="{F0F175AD-D332-027E-557B-92823AC48B29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750760" y="1471080"/>
            <a:ext cx="2518374" cy="169398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22" name="Bildplatzhalter 5">
            <a:extLst>
              <a:ext uri="{FF2B5EF4-FFF2-40B4-BE49-F238E27FC236}">
                <a16:creationId xmlns:a16="http://schemas.microsoft.com/office/drawing/2014/main" id="{5EAFEA68-5E2C-0048-0FF4-582B90D89189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533997" y="1471080"/>
            <a:ext cx="2518374" cy="169398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15" name="Textplatzhalter 3">
            <a:extLst>
              <a:ext uri="{FF2B5EF4-FFF2-40B4-BE49-F238E27FC236}">
                <a16:creationId xmlns:a16="http://schemas.microsoft.com/office/drawing/2014/main" id="{655E32F0-E364-519E-563F-663FD18410A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67524" y="3175533"/>
            <a:ext cx="2518374" cy="2538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de-AT" dirty="0"/>
              <a:t>Bilduntertitel Arial 14PT Blau</a:t>
            </a:r>
          </a:p>
        </p:txBody>
      </p:sp>
      <p:sp>
        <p:nvSpPr>
          <p:cNvPr id="17" name="Textplatzhalter 3">
            <a:extLst>
              <a:ext uri="{FF2B5EF4-FFF2-40B4-BE49-F238E27FC236}">
                <a16:creationId xmlns:a16="http://schemas.microsoft.com/office/drawing/2014/main" id="{239CBA80-42F8-B45D-A5FE-F3A47D988A5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750760" y="3173012"/>
            <a:ext cx="2518374" cy="2538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de-AT" dirty="0"/>
              <a:t>Bilduntertitel Arial 14PT Blau</a:t>
            </a:r>
          </a:p>
        </p:txBody>
      </p:sp>
      <p:sp>
        <p:nvSpPr>
          <p:cNvPr id="18" name="Textplatzhalter 3">
            <a:extLst>
              <a:ext uri="{FF2B5EF4-FFF2-40B4-BE49-F238E27FC236}">
                <a16:creationId xmlns:a16="http://schemas.microsoft.com/office/drawing/2014/main" id="{7CDF8DD4-874D-904D-7B6F-8A503749EE9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533996" y="3173410"/>
            <a:ext cx="2518374" cy="2538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de-AT" dirty="0"/>
              <a:t>Bilduntertitel Arial 14PT Blau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4C21FC65-88D5-2F2A-A360-21CFD69D0402}"/>
              </a:ext>
            </a:extLst>
          </p:cNvPr>
          <p:cNvSpPr/>
          <p:nvPr userDrawn="1"/>
        </p:nvSpPr>
        <p:spPr>
          <a:xfrm>
            <a:off x="371475" y="1466435"/>
            <a:ext cx="430782" cy="43750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3123D6C-61F7-5333-4B49-8E47379ED643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14607" y="1552755"/>
            <a:ext cx="284133" cy="4192437"/>
          </a:xfrm>
          <a:prstGeom prst="rect">
            <a:avLst/>
          </a:prstGeom>
        </p:spPr>
        <p:txBody>
          <a:bodyPr vert="vert270"/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Sektionstitel</a:t>
            </a:r>
            <a:endParaRPr lang="de-AT" dirty="0"/>
          </a:p>
        </p:txBody>
      </p:sp>
      <p:sp>
        <p:nvSpPr>
          <p:cNvPr id="23" name="Bildplatzhalter 5">
            <a:extLst>
              <a:ext uri="{FF2B5EF4-FFF2-40B4-BE49-F238E27FC236}">
                <a16:creationId xmlns:a16="http://schemas.microsoft.com/office/drawing/2014/main" id="{9D9D8285-2EBA-C722-F92D-E8CF3885E5BD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9317233" y="1471080"/>
            <a:ext cx="2518374" cy="169398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24" name="Textplatzhalter 3">
            <a:extLst>
              <a:ext uri="{FF2B5EF4-FFF2-40B4-BE49-F238E27FC236}">
                <a16:creationId xmlns:a16="http://schemas.microsoft.com/office/drawing/2014/main" id="{00BD57F5-BB38-64FC-06CB-F17EABE5906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317232" y="3170335"/>
            <a:ext cx="2518374" cy="2538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de-AT" dirty="0"/>
              <a:t>Bilduntertitel Arial 14PT Blau</a:t>
            </a:r>
          </a:p>
        </p:txBody>
      </p:sp>
      <p:sp>
        <p:nvSpPr>
          <p:cNvPr id="25" name="Bildplatzhalter 5">
            <a:extLst>
              <a:ext uri="{FF2B5EF4-FFF2-40B4-BE49-F238E27FC236}">
                <a16:creationId xmlns:a16="http://schemas.microsoft.com/office/drawing/2014/main" id="{B9FF6472-B556-A57D-85EE-93EA61B3C2B2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67523" y="3848232"/>
            <a:ext cx="2518374" cy="169398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26" name="Bildplatzhalter 5">
            <a:extLst>
              <a:ext uri="{FF2B5EF4-FFF2-40B4-BE49-F238E27FC236}">
                <a16:creationId xmlns:a16="http://schemas.microsoft.com/office/drawing/2014/main" id="{79F9E855-07BA-79A4-172E-666E97A7DF9D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3750760" y="3848232"/>
            <a:ext cx="2518374" cy="169398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30" name="Bildplatzhalter 5">
            <a:extLst>
              <a:ext uri="{FF2B5EF4-FFF2-40B4-BE49-F238E27FC236}">
                <a16:creationId xmlns:a16="http://schemas.microsoft.com/office/drawing/2014/main" id="{89E20075-8070-0D57-D66F-36DBD9C05779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6533997" y="3848232"/>
            <a:ext cx="2518374" cy="169398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34" name="Textplatzhalter 3">
            <a:extLst>
              <a:ext uri="{FF2B5EF4-FFF2-40B4-BE49-F238E27FC236}">
                <a16:creationId xmlns:a16="http://schemas.microsoft.com/office/drawing/2014/main" id="{F39EEC02-C461-1D30-E655-A7B657A7EFBC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67524" y="5552685"/>
            <a:ext cx="2518374" cy="2538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de-AT" dirty="0"/>
              <a:t>Bilduntertitel Arial 14PT Blau</a:t>
            </a:r>
          </a:p>
        </p:txBody>
      </p:sp>
      <p:sp>
        <p:nvSpPr>
          <p:cNvPr id="35" name="Textplatzhalter 3">
            <a:extLst>
              <a:ext uri="{FF2B5EF4-FFF2-40B4-BE49-F238E27FC236}">
                <a16:creationId xmlns:a16="http://schemas.microsoft.com/office/drawing/2014/main" id="{F3A79A94-4C01-1A68-8771-1F2C06F5187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750760" y="5550164"/>
            <a:ext cx="2518374" cy="2538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de-AT" dirty="0"/>
              <a:t>Bilduntertitel Arial 14PT Blau</a:t>
            </a:r>
          </a:p>
        </p:txBody>
      </p:sp>
      <p:sp>
        <p:nvSpPr>
          <p:cNvPr id="36" name="Textplatzhalter 3">
            <a:extLst>
              <a:ext uri="{FF2B5EF4-FFF2-40B4-BE49-F238E27FC236}">
                <a16:creationId xmlns:a16="http://schemas.microsoft.com/office/drawing/2014/main" id="{64FA198E-2B50-B78D-1F0C-EB03C512EE1D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533996" y="5550562"/>
            <a:ext cx="2518374" cy="2538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de-AT" dirty="0"/>
              <a:t>Bilduntertitel Arial 14PT Blau</a:t>
            </a:r>
          </a:p>
        </p:txBody>
      </p:sp>
      <p:sp>
        <p:nvSpPr>
          <p:cNvPr id="37" name="Bildplatzhalter 5">
            <a:extLst>
              <a:ext uri="{FF2B5EF4-FFF2-40B4-BE49-F238E27FC236}">
                <a16:creationId xmlns:a16="http://schemas.microsoft.com/office/drawing/2014/main" id="{43AE7F42-2C72-D7C7-9F4A-30305AA7F460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9317233" y="3848232"/>
            <a:ext cx="2518374" cy="169398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38" name="Textplatzhalter 3">
            <a:extLst>
              <a:ext uri="{FF2B5EF4-FFF2-40B4-BE49-F238E27FC236}">
                <a16:creationId xmlns:a16="http://schemas.microsoft.com/office/drawing/2014/main" id="{333D5706-CFF1-FCEA-4CD3-C7E3DF09F15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17232" y="5547487"/>
            <a:ext cx="2518374" cy="2538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de-AT" dirty="0"/>
              <a:t>Bilduntertitel Arial 14PT Blau</a:t>
            </a:r>
          </a:p>
        </p:txBody>
      </p:sp>
      <p:sp>
        <p:nvSpPr>
          <p:cNvPr id="4" name="Textplatzhalter 17">
            <a:extLst>
              <a:ext uri="{FF2B5EF4-FFF2-40B4-BE49-F238E27FC236}">
                <a16:creationId xmlns:a16="http://schemas.microsoft.com/office/drawing/2014/main" id="{56D0C254-D60B-9646-823D-C5418120ECC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23997" y="6282241"/>
            <a:ext cx="4433888" cy="450850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Fußzeile Weiß Arial 12PT Weiß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58735519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folie mit 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dienplatzhalter 4">
            <a:extLst>
              <a:ext uri="{FF2B5EF4-FFF2-40B4-BE49-F238E27FC236}">
                <a16:creationId xmlns:a16="http://schemas.microsoft.com/office/drawing/2014/main" id="{9DC9DE09-7462-4686-B193-3ECAB230F984}"/>
              </a:ext>
            </a:extLst>
          </p:cNvPr>
          <p:cNvSpPr>
            <a:spLocks noGrp="1"/>
          </p:cNvSpPr>
          <p:nvPr>
            <p:ph type="media" sz="quarter" idx="14" hasCustomPrompt="1"/>
          </p:nvPr>
        </p:nvSpPr>
        <p:spPr>
          <a:xfrm>
            <a:off x="371475" y="1361873"/>
            <a:ext cx="11449047" cy="4577636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Video einfügen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3316A60D-2B76-E9E7-8F42-C2CD1115BE8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62C081B-F08F-4252-8ED6-5CF16DAD105D}" type="slidenum">
              <a:rPr lang="de-AT" smtClean="0"/>
              <a:pPr/>
              <a:t>‹#›</a:t>
            </a:fld>
            <a:endParaRPr lang="de-AT" dirty="0"/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8246DC72-2868-9EB2-320E-4A705AF281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175" y="230854"/>
            <a:ext cx="11563350" cy="668587"/>
          </a:xfrm>
          <a:prstGeom prst="rect">
            <a:avLst/>
          </a:prstGeom>
        </p:spPr>
        <p:txBody>
          <a:bodyPr/>
          <a:lstStyle>
            <a:lvl1pPr>
              <a:defRPr sz="4000" b="1" cap="all" spc="0" baseline="0">
                <a:ln w="22225">
                  <a:noFill/>
                  <a:prstDash val="solid"/>
                </a:ln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Folientitel Arial 40pt Blau</a:t>
            </a:r>
            <a:endParaRPr lang="de-AT" dirty="0"/>
          </a:p>
        </p:txBody>
      </p:sp>
      <p:sp>
        <p:nvSpPr>
          <p:cNvPr id="12" name="Textplatzhalter 2">
            <a:extLst>
              <a:ext uri="{FF2B5EF4-FFF2-40B4-BE49-F238E27FC236}">
                <a16:creationId xmlns:a16="http://schemas.microsoft.com/office/drawing/2014/main" id="{F3D56629-97F2-B481-7837-A7CFA242D6B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57174" y="918491"/>
            <a:ext cx="11563349" cy="35399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Folienuntertitel Arial 20pt Grau</a:t>
            </a:r>
          </a:p>
        </p:txBody>
      </p:sp>
      <p:sp>
        <p:nvSpPr>
          <p:cNvPr id="2" name="Textplatzhalter 17">
            <a:extLst>
              <a:ext uri="{FF2B5EF4-FFF2-40B4-BE49-F238E27FC236}">
                <a16:creationId xmlns:a16="http://schemas.microsoft.com/office/drawing/2014/main" id="{2F8F9948-FCE8-99D4-66F8-0ACB77F99BC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23997" y="6282241"/>
            <a:ext cx="4433888" cy="450850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Fußzeile Weiß Arial 12PT Weiß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04650080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folie mit Video + Textf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dienplatzhalter 4">
            <a:extLst>
              <a:ext uri="{FF2B5EF4-FFF2-40B4-BE49-F238E27FC236}">
                <a16:creationId xmlns:a16="http://schemas.microsoft.com/office/drawing/2014/main" id="{9DC9DE09-7462-4686-B193-3ECAB230F984}"/>
              </a:ext>
            </a:extLst>
          </p:cNvPr>
          <p:cNvSpPr>
            <a:spLocks noGrp="1"/>
          </p:cNvSpPr>
          <p:nvPr>
            <p:ph type="media" sz="quarter" idx="14" hasCustomPrompt="1"/>
          </p:nvPr>
        </p:nvSpPr>
        <p:spPr>
          <a:xfrm>
            <a:off x="371475" y="1361872"/>
            <a:ext cx="11449047" cy="4176285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Video einfügen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3316A60D-2B76-E9E7-8F42-C2CD1115BE8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62C081B-F08F-4252-8ED6-5CF16DAD105D}" type="slidenum">
              <a:rPr lang="de-AT" smtClean="0"/>
              <a:pPr/>
              <a:t>‹#›</a:t>
            </a:fld>
            <a:endParaRPr lang="de-AT" dirty="0"/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8246DC72-2868-9EB2-320E-4A705AF281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175" y="230854"/>
            <a:ext cx="11563350" cy="668587"/>
          </a:xfrm>
          <a:prstGeom prst="rect">
            <a:avLst/>
          </a:prstGeom>
        </p:spPr>
        <p:txBody>
          <a:bodyPr/>
          <a:lstStyle>
            <a:lvl1pPr>
              <a:defRPr sz="4000" b="1" cap="all" spc="0" baseline="0">
                <a:ln w="22225">
                  <a:noFill/>
                  <a:prstDash val="solid"/>
                </a:ln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Folientitel Arial 40pt Blau</a:t>
            </a:r>
            <a:endParaRPr lang="de-AT" dirty="0"/>
          </a:p>
        </p:txBody>
      </p:sp>
      <p:sp>
        <p:nvSpPr>
          <p:cNvPr id="12" name="Textplatzhalter 2">
            <a:extLst>
              <a:ext uri="{FF2B5EF4-FFF2-40B4-BE49-F238E27FC236}">
                <a16:creationId xmlns:a16="http://schemas.microsoft.com/office/drawing/2014/main" id="{F3D56629-97F2-B481-7837-A7CFA242D6B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57174" y="918491"/>
            <a:ext cx="11563349" cy="35399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Folienuntertitel Arial 20pt Grau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81640369-E3F0-033B-F157-D641369233D7}"/>
              </a:ext>
            </a:extLst>
          </p:cNvPr>
          <p:cNvSpPr/>
          <p:nvPr userDrawn="1"/>
        </p:nvSpPr>
        <p:spPr>
          <a:xfrm>
            <a:off x="371475" y="5624780"/>
            <a:ext cx="11449050" cy="4313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9" name="Textplatzhalter 4">
            <a:extLst>
              <a:ext uri="{FF2B5EF4-FFF2-40B4-BE49-F238E27FC236}">
                <a16:creationId xmlns:a16="http://schemas.microsoft.com/office/drawing/2014/main" id="{92E94AF9-6953-03DB-AA45-43169122E70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71475" y="5676182"/>
            <a:ext cx="11377613" cy="3540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None/>
              <a:defRPr sz="2000">
                <a:solidFill>
                  <a:schemeClr val="bg1"/>
                </a:solidFill>
              </a:defRPr>
            </a:lvl3pPr>
            <a:lvl4pPr marL="1371600" indent="0">
              <a:buNone/>
              <a:defRPr sz="2000">
                <a:solidFill>
                  <a:schemeClr val="bg1"/>
                </a:solidFill>
              </a:defRPr>
            </a:lvl4pPr>
            <a:lvl5pPr marL="1828800" indent="0"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Textfeld Arial 20PT Weiß</a:t>
            </a:r>
            <a:endParaRPr lang="de-AT" dirty="0"/>
          </a:p>
        </p:txBody>
      </p:sp>
      <p:sp>
        <p:nvSpPr>
          <p:cNvPr id="2" name="Textplatzhalter 17">
            <a:extLst>
              <a:ext uri="{FF2B5EF4-FFF2-40B4-BE49-F238E27FC236}">
                <a16:creationId xmlns:a16="http://schemas.microsoft.com/office/drawing/2014/main" id="{57417896-A16D-5BB7-0F43-2CCCD72ABC7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23997" y="6282241"/>
            <a:ext cx="4433888" cy="450850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Fußzeile Weiß Arial 12PT Weiß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39593597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folie mit Video + Videountertitel + Textf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dienplatzhalter 4">
            <a:extLst>
              <a:ext uri="{FF2B5EF4-FFF2-40B4-BE49-F238E27FC236}">
                <a16:creationId xmlns:a16="http://schemas.microsoft.com/office/drawing/2014/main" id="{9DC9DE09-7462-4686-B193-3ECAB230F984}"/>
              </a:ext>
            </a:extLst>
          </p:cNvPr>
          <p:cNvSpPr>
            <a:spLocks noGrp="1"/>
          </p:cNvSpPr>
          <p:nvPr>
            <p:ph type="media" sz="quarter" idx="14" hasCustomPrompt="1"/>
          </p:nvPr>
        </p:nvSpPr>
        <p:spPr>
          <a:xfrm>
            <a:off x="371475" y="1361873"/>
            <a:ext cx="11449047" cy="3741236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Video einfügen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3316A60D-2B76-E9E7-8F42-C2CD1115BE8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62C081B-F08F-4252-8ED6-5CF16DAD105D}" type="slidenum">
              <a:rPr lang="de-AT" smtClean="0"/>
              <a:pPr/>
              <a:t>‹#›</a:t>
            </a:fld>
            <a:endParaRPr lang="de-AT" dirty="0"/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8246DC72-2868-9EB2-320E-4A705AF281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175" y="230854"/>
            <a:ext cx="11563350" cy="668587"/>
          </a:xfrm>
          <a:prstGeom prst="rect">
            <a:avLst/>
          </a:prstGeom>
        </p:spPr>
        <p:txBody>
          <a:bodyPr/>
          <a:lstStyle>
            <a:lvl1pPr>
              <a:defRPr sz="4000" b="1" cap="all" spc="0" baseline="0">
                <a:ln w="22225">
                  <a:noFill/>
                  <a:prstDash val="solid"/>
                </a:ln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Folientitel Arial 40pt Blau</a:t>
            </a:r>
            <a:endParaRPr lang="de-AT" dirty="0"/>
          </a:p>
        </p:txBody>
      </p:sp>
      <p:sp>
        <p:nvSpPr>
          <p:cNvPr id="12" name="Textplatzhalter 2">
            <a:extLst>
              <a:ext uri="{FF2B5EF4-FFF2-40B4-BE49-F238E27FC236}">
                <a16:creationId xmlns:a16="http://schemas.microsoft.com/office/drawing/2014/main" id="{F3D56629-97F2-B481-7837-A7CFA242D6B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57174" y="918491"/>
            <a:ext cx="11563349" cy="35399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Folienuntertitel Arial 20pt Grau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3D1B825-5746-6EE3-9820-EE82B4FAAE7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71475" y="5186938"/>
            <a:ext cx="11449050" cy="3540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de-DE" dirty="0"/>
              <a:t>Videountertitel Arial 18PT Blau</a:t>
            </a:r>
            <a:endParaRPr lang="de-AT" dirty="0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F3ECB176-B0BF-85C2-58A3-1F3104440476}"/>
              </a:ext>
            </a:extLst>
          </p:cNvPr>
          <p:cNvSpPr/>
          <p:nvPr userDrawn="1"/>
        </p:nvSpPr>
        <p:spPr>
          <a:xfrm>
            <a:off x="371475" y="5624780"/>
            <a:ext cx="11449050" cy="4313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0" name="Textplatzhalter 4">
            <a:extLst>
              <a:ext uri="{FF2B5EF4-FFF2-40B4-BE49-F238E27FC236}">
                <a16:creationId xmlns:a16="http://schemas.microsoft.com/office/drawing/2014/main" id="{0B710C7B-B825-7485-252F-744F47D0F46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71475" y="5676182"/>
            <a:ext cx="11377613" cy="3540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None/>
              <a:defRPr sz="2000">
                <a:solidFill>
                  <a:schemeClr val="bg1"/>
                </a:solidFill>
              </a:defRPr>
            </a:lvl3pPr>
            <a:lvl4pPr marL="1371600" indent="0">
              <a:buNone/>
              <a:defRPr sz="2000">
                <a:solidFill>
                  <a:schemeClr val="bg1"/>
                </a:solidFill>
              </a:defRPr>
            </a:lvl4pPr>
            <a:lvl5pPr marL="1828800" indent="0"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Textfeld Arial 20PT Weiß</a:t>
            </a:r>
            <a:endParaRPr lang="de-AT" dirty="0"/>
          </a:p>
        </p:txBody>
      </p:sp>
      <p:sp>
        <p:nvSpPr>
          <p:cNvPr id="2" name="Textplatzhalter 17">
            <a:extLst>
              <a:ext uri="{FF2B5EF4-FFF2-40B4-BE49-F238E27FC236}">
                <a16:creationId xmlns:a16="http://schemas.microsoft.com/office/drawing/2014/main" id="{AFC016FE-E40A-1CC6-73FF-2D65F7FEC0D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23997" y="6282241"/>
            <a:ext cx="4433888" cy="450850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Fußzeile Weiß Arial 12PT Weiß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740201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folie mit großem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3316A60D-2B76-E9E7-8F42-C2CD1115BE8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62C081B-F08F-4252-8ED6-5CF16DAD105D}" type="slidenum">
              <a:rPr lang="de-AT" smtClean="0"/>
              <a:pPr/>
              <a:t>‹#›</a:t>
            </a:fld>
            <a:endParaRPr lang="de-AT" dirty="0"/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8246DC72-2868-9EB2-320E-4A705AF281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175" y="230854"/>
            <a:ext cx="11563350" cy="668587"/>
          </a:xfrm>
          <a:prstGeom prst="rect">
            <a:avLst/>
          </a:prstGeom>
        </p:spPr>
        <p:txBody>
          <a:bodyPr/>
          <a:lstStyle>
            <a:lvl1pPr>
              <a:defRPr sz="4000" b="1" cap="all" spc="0" baseline="0">
                <a:ln w="22225">
                  <a:noFill/>
                  <a:prstDash val="solid"/>
                </a:ln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Folientitel Arial 40pt Blau</a:t>
            </a:r>
            <a:endParaRPr lang="de-AT" dirty="0"/>
          </a:p>
        </p:txBody>
      </p:sp>
      <p:sp>
        <p:nvSpPr>
          <p:cNvPr id="12" name="Textplatzhalter 2">
            <a:extLst>
              <a:ext uri="{FF2B5EF4-FFF2-40B4-BE49-F238E27FC236}">
                <a16:creationId xmlns:a16="http://schemas.microsoft.com/office/drawing/2014/main" id="{F3D56629-97F2-B481-7837-A7CFA242D6B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57174" y="918491"/>
            <a:ext cx="11563349" cy="35399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Folienuntertitel Arial 20pt Grau</a:t>
            </a:r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EB89D552-4539-4349-AF10-F1D43CFAAA0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71475" y="1371600"/>
            <a:ext cx="11449050" cy="456723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2" name="Textplatzhalter 17">
            <a:extLst>
              <a:ext uri="{FF2B5EF4-FFF2-40B4-BE49-F238E27FC236}">
                <a16:creationId xmlns:a16="http://schemas.microsoft.com/office/drawing/2014/main" id="{12250452-F6A9-4684-80D8-CA8ACCA0962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23997" y="6282241"/>
            <a:ext cx="4433888" cy="450850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Fußzeile Weiß Arial 12PT Weiß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3735846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folie mit großem Bild + Textf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3316A60D-2B76-E9E7-8F42-C2CD1115BE8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62C081B-F08F-4252-8ED6-5CF16DAD105D}" type="slidenum">
              <a:rPr lang="de-AT" smtClean="0"/>
              <a:pPr/>
              <a:t>‹#›</a:t>
            </a:fld>
            <a:endParaRPr lang="de-AT" dirty="0"/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8246DC72-2868-9EB2-320E-4A705AF281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175" y="230854"/>
            <a:ext cx="11563350" cy="668587"/>
          </a:xfrm>
          <a:prstGeom prst="rect">
            <a:avLst/>
          </a:prstGeom>
        </p:spPr>
        <p:txBody>
          <a:bodyPr/>
          <a:lstStyle>
            <a:lvl1pPr>
              <a:defRPr sz="4000" b="1" cap="all" spc="0" baseline="0">
                <a:ln w="22225">
                  <a:noFill/>
                  <a:prstDash val="solid"/>
                </a:ln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Folientitel Arial 40pt Blau</a:t>
            </a:r>
            <a:endParaRPr lang="de-AT" dirty="0"/>
          </a:p>
        </p:txBody>
      </p:sp>
      <p:sp>
        <p:nvSpPr>
          <p:cNvPr id="12" name="Textplatzhalter 2">
            <a:extLst>
              <a:ext uri="{FF2B5EF4-FFF2-40B4-BE49-F238E27FC236}">
                <a16:creationId xmlns:a16="http://schemas.microsoft.com/office/drawing/2014/main" id="{F3D56629-97F2-B481-7837-A7CFA242D6B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57174" y="918491"/>
            <a:ext cx="11563349" cy="35399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Folienuntertitel Arial 20pt Grau</a:t>
            </a:r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EB89D552-4539-4349-AF10-F1D43CFAAA0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71475" y="1371601"/>
            <a:ext cx="11449050" cy="4166557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72DBEDD7-00B2-B114-712A-EF9D24C26F20}"/>
              </a:ext>
            </a:extLst>
          </p:cNvPr>
          <p:cNvSpPr/>
          <p:nvPr userDrawn="1"/>
        </p:nvSpPr>
        <p:spPr>
          <a:xfrm>
            <a:off x="371475" y="5624780"/>
            <a:ext cx="11449050" cy="4313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9" name="Textplatzhalter 4">
            <a:extLst>
              <a:ext uri="{FF2B5EF4-FFF2-40B4-BE49-F238E27FC236}">
                <a16:creationId xmlns:a16="http://schemas.microsoft.com/office/drawing/2014/main" id="{46BA6CE2-7B53-DAAC-56A0-AEEA12C37C8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71475" y="5676182"/>
            <a:ext cx="11377613" cy="3540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None/>
              <a:defRPr sz="2000">
                <a:solidFill>
                  <a:schemeClr val="bg1"/>
                </a:solidFill>
              </a:defRPr>
            </a:lvl3pPr>
            <a:lvl4pPr marL="1371600" indent="0">
              <a:buNone/>
              <a:defRPr sz="2000">
                <a:solidFill>
                  <a:schemeClr val="bg1"/>
                </a:solidFill>
              </a:defRPr>
            </a:lvl4pPr>
            <a:lvl5pPr marL="1828800" indent="0"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Textfeld Arial 20PT Weiß</a:t>
            </a:r>
            <a:endParaRPr lang="de-AT" dirty="0"/>
          </a:p>
        </p:txBody>
      </p:sp>
      <p:sp>
        <p:nvSpPr>
          <p:cNvPr id="2" name="Textplatzhalter 17">
            <a:extLst>
              <a:ext uri="{FF2B5EF4-FFF2-40B4-BE49-F238E27FC236}">
                <a16:creationId xmlns:a16="http://schemas.microsoft.com/office/drawing/2014/main" id="{D4D188B2-586A-7273-0704-91B19FA4480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23997" y="6282241"/>
            <a:ext cx="4433888" cy="450850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Fußzeile Weiß Arial 12PT Weiß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69300204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folie mit großem Bild + Bildunter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3316A60D-2B76-E9E7-8F42-C2CD1115BE8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62C081B-F08F-4252-8ED6-5CF16DAD105D}" type="slidenum">
              <a:rPr lang="de-AT" smtClean="0"/>
              <a:pPr/>
              <a:t>‹#›</a:t>
            </a:fld>
            <a:endParaRPr lang="de-AT" dirty="0"/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8246DC72-2868-9EB2-320E-4A705AF281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175" y="230854"/>
            <a:ext cx="11563350" cy="668587"/>
          </a:xfrm>
          <a:prstGeom prst="rect">
            <a:avLst/>
          </a:prstGeom>
        </p:spPr>
        <p:txBody>
          <a:bodyPr/>
          <a:lstStyle>
            <a:lvl1pPr>
              <a:defRPr sz="4000" b="1" cap="all" spc="0" baseline="0">
                <a:ln w="22225">
                  <a:noFill/>
                  <a:prstDash val="solid"/>
                </a:ln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Folientitel Arial 40pt Blau</a:t>
            </a:r>
            <a:endParaRPr lang="de-AT" dirty="0"/>
          </a:p>
        </p:txBody>
      </p:sp>
      <p:sp>
        <p:nvSpPr>
          <p:cNvPr id="12" name="Textplatzhalter 2">
            <a:extLst>
              <a:ext uri="{FF2B5EF4-FFF2-40B4-BE49-F238E27FC236}">
                <a16:creationId xmlns:a16="http://schemas.microsoft.com/office/drawing/2014/main" id="{F3D56629-97F2-B481-7837-A7CFA242D6B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57174" y="918491"/>
            <a:ext cx="11563349" cy="35399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Folienuntertitel Arial 20pt Grau</a:t>
            </a:r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EB89D552-4539-4349-AF10-F1D43CFAAA0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71475" y="1371600"/>
            <a:ext cx="11449050" cy="4209691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0E5AFD09-CECB-B681-6646-018EAE54873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71475" y="5598187"/>
            <a:ext cx="11449050" cy="3540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de-DE" dirty="0"/>
              <a:t>Bilduntertitel Arial 18PT Blau</a:t>
            </a:r>
            <a:endParaRPr lang="de-AT" dirty="0"/>
          </a:p>
        </p:txBody>
      </p:sp>
      <p:sp>
        <p:nvSpPr>
          <p:cNvPr id="2" name="Textplatzhalter 17">
            <a:extLst>
              <a:ext uri="{FF2B5EF4-FFF2-40B4-BE49-F238E27FC236}">
                <a16:creationId xmlns:a16="http://schemas.microsoft.com/office/drawing/2014/main" id="{02464FC0-999D-55DB-9371-41DC5488E4C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23997" y="6282241"/>
            <a:ext cx="4433888" cy="450850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Fußzeile Weiß Arial 12PT Weiß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11562991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folie mit großem Bild + Bilduntertitel + Textf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3316A60D-2B76-E9E7-8F42-C2CD1115BE8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62C081B-F08F-4252-8ED6-5CF16DAD105D}" type="slidenum">
              <a:rPr lang="de-AT" smtClean="0"/>
              <a:pPr/>
              <a:t>‹#›</a:t>
            </a:fld>
            <a:endParaRPr lang="de-AT" dirty="0"/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8246DC72-2868-9EB2-320E-4A705AF281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175" y="230854"/>
            <a:ext cx="11563350" cy="668587"/>
          </a:xfrm>
          <a:prstGeom prst="rect">
            <a:avLst/>
          </a:prstGeom>
        </p:spPr>
        <p:txBody>
          <a:bodyPr/>
          <a:lstStyle>
            <a:lvl1pPr>
              <a:defRPr sz="4000" b="1" cap="all" spc="0" baseline="0">
                <a:ln w="22225">
                  <a:noFill/>
                  <a:prstDash val="solid"/>
                </a:ln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Folientitel Arial 40pt Blau</a:t>
            </a:r>
            <a:endParaRPr lang="de-AT" dirty="0"/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EB89D552-4539-4349-AF10-F1D43CFAAA0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71475" y="987724"/>
            <a:ext cx="11449050" cy="4209691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0E5AFD09-CECB-B681-6646-018EAE54873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71475" y="5214311"/>
            <a:ext cx="11449050" cy="3540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de-DE" dirty="0"/>
              <a:t>Bilduntertitel Arial 18PT Blau</a:t>
            </a:r>
            <a:endParaRPr lang="de-AT" dirty="0"/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F3ABADA5-5584-6A12-8601-E52C78C0ADDC}"/>
              </a:ext>
            </a:extLst>
          </p:cNvPr>
          <p:cNvSpPr/>
          <p:nvPr userDrawn="1"/>
        </p:nvSpPr>
        <p:spPr>
          <a:xfrm>
            <a:off x="371475" y="5624780"/>
            <a:ext cx="11449050" cy="4313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C46A3405-FCF6-45C4-75F7-4D17A56694A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71475" y="5676182"/>
            <a:ext cx="11377613" cy="3540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None/>
              <a:defRPr sz="2000">
                <a:solidFill>
                  <a:schemeClr val="bg1"/>
                </a:solidFill>
              </a:defRPr>
            </a:lvl3pPr>
            <a:lvl4pPr marL="1371600" indent="0">
              <a:buNone/>
              <a:defRPr sz="2000">
                <a:solidFill>
                  <a:schemeClr val="bg1"/>
                </a:solidFill>
              </a:defRPr>
            </a:lvl4pPr>
            <a:lvl5pPr marL="1828800" indent="0"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Textfeld Arial 20PT Weiß</a:t>
            </a:r>
            <a:endParaRPr lang="de-AT" dirty="0"/>
          </a:p>
        </p:txBody>
      </p:sp>
      <p:sp>
        <p:nvSpPr>
          <p:cNvPr id="4" name="Textplatzhalter 17">
            <a:extLst>
              <a:ext uri="{FF2B5EF4-FFF2-40B4-BE49-F238E27FC236}">
                <a16:creationId xmlns:a16="http://schemas.microsoft.com/office/drawing/2014/main" id="{945EC37E-51A4-E8CB-3511-9D7392D4E23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23997" y="6282241"/>
            <a:ext cx="4433888" cy="450850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Fußzeile Weiß Arial 12PT Weiß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0600941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 13">
            <a:extLst>
              <a:ext uri="{FF2B5EF4-FFF2-40B4-BE49-F238E27FC236}">
                <a16:creationId xmlns:a16="http://schemas.microsoft.com/office/drawing/2014/main" id="{00ECD636-E035-9AA1-97F9-092114CD6494}"/>
              </a:ext>
            </a:extLst>
          </p:cNvPr>
          <p:cNvSpPr>
            <a:spLocks/>
          </p:cNvSpPr>
          <p:nvPr userDrawn="1"/>
        </p:nvSpPr>
        <p:spPr>
          <a:xfrm>
            <a:off x="4748449" y="-11366"/>
            <a:ext cx="7450667" cy="686936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145A3F3F-BC11-E9C9-3607-2EFE52D87188}"/>
              </a:ext>
            </a:extLst>
          </p:cNvPr>
          <p:cNvCxnSpPr>
            <a:cxnSpLocks/>
          </p:cNvCxnSpPr>
          <p:nvPr userDrawn="1"/>
        </p:nvCxnSpPr>
        <p:spPr>
          <a:xfrm rot="1500000" flipV="1">
            <a:off x="6897922" y="3032272"/>
            <a:ext cx="0" cy="4001911"/>
          </a:xfrm>
          <a:prstGeom prst="line">
            <a:avLst/>
          </a:prstGeom>
          <a:ln w="25400" cap="rnd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" name="Rechteck 6">
            <a:extLst>
              <a:ext uri="{FF2B5EF4-FFF2-40B4-BE49-F238E27FC236}">
                <a16:creationId xmlns:a16="http://schemas.microsoft.com/office/drawing/2014/main" id="{7BCB8DD4-BAF5-CC46-883A-032D588CC8A6}"/>
              </a:ext>
            </a:extLst>
          </p:cNvPr>
          <p:cNvSpPr/>
          <p:nvPr userDrawn="1"/>
        </p:nvSpPr>
        <p:spPr>
          <a:xfrm>
            <a:off x="-197963" y="-28865"/>
            <a:ext cx="9048865" cy="6960259"/>
          </a:xfrm>
          <a:custGeom>
            <a:avLst/>
            <a:gdLst>
              <a:gd name="connsiteX0" fmla="*/ 0 w 7428089"/>
              <a:gd name="connsiteY0" fmla="*/ 0 h 6858000"/>
              <a:gd name="connsiteX1" fmla="*/ 7428089 w 7428089"/>
              <a:gd name="connsiteY1" fmla="*/ 0 h 6858000"/>
              <a:gd name="connsiteX2" fmla="*/ 7428089 w 7428089"/>
              <a:gd name="connsiteY2" fmla="*/ 6858000 h 6858000"/>
              <a:gd name="connsiteX3" fmla="*/ 0 w 7428089"/>
              <a:gd name="connsiteY3" fmla="*/ 6858000 h 6858000"/>
              <a:gd name="connsiteX4" fmla="*/ 0 w 7428089"/>
              <a:gd name="connsiteY4" fmla="*/ 0 h 6858000"/>
              <a:gd name="connsiteX0" fmla="*/ 0 w 7428089"/>
              <a:gd name="connsiteY0" fmla="*/ 0 h 6858000"/>
              <a:gd name="connsiteX1" fmla="*/ 7428089 w 7428089"/>
              <a:gd name="connsiteY1" fmla="*/ 0 h 6858000"/>
              <a:gd name="connsiteX2" fmla="*/ 4967111 w 7428089"/>
              <a:gd name="connsiteY2" fmla="*/ 6858000 h 6858000"/>
              <a:gd name="connsiteX3" fmla="*/ 0 w 7428089"/>
              <a:gd name="connsiteY3" fmla="*/ 6858000 h 6858000"/>
              <a:gd name="connsiteX4" fmla="*/ 0 w 7428089"/>
              <a:gd name="connsiteY4" fmla="*/ 0 h 6858000"/>
              <a:gd name="connsiteX0" fmla="*/ 0 w 8161867"/>
              <a:gd name="connsiteY0" fmla="*/ 11289 h 6869289"/>
              <a:gd name="connsiteX1" fmla="*/ 8161867 w 8161867"/>
              <a:gd name="connsiteY1" fmla="*/ 0 h 6869289"/>
              <a:gd name="connsiteX2" fmla="*/ 4967111 w 8161867"/>
              <a:gd name="connsiteY2" fmla="*/ 6869289 h 6869289"/>
              <a:gd name="connsiteX3" fmla="*/ 0 w 8161867"/>
              <a:gd name="connsiteY3" fmla="*/ 6869289 h 6869289"/>
              <a:gd name="connsiteX4" fmla="*/ 0 w 8161867"/>
              <a:gd name="connsiteY4" fmla="*/ 11289 h 6869289"/>
              <a:gd name="connsiteX0" fmla="*/ 0 w 8850356"/>
              <a:gd name="connsiteY0" fmla="*/ 11289 h 6869289"/>
              <a:gd name="connsiteX1" fmla="*/ 8850356 w 8850356"/>
              <a:gd name="connsiteY1" fmla="*/ 0 h 6869289"/>
              <a:gd name="connsiteX2" fmla="*/ 5655600 w 8850356"/>
              <a:gd name="connsiteY2" fmla="*/ 6869289 h 6869289"/>
              <a:gd name="connsiteX3" fmla="*/ 688489 w 8850356"/>
              <a:gd name="connsiteY3" fmla="*/ 6869289 h 6869289"/>
              <a:gd name="connsiteX4" fmla="*/ 0 w 8850356"/>
              <a:gd name="connsiteY4" fmla="*/ 11289 h 6869289"/>
              <a:gd name="connsiteX0" fmla="*/ 0 w 8850356"/>
              <a:gd name="connsiteY0" fmla="*/ 11289 h 6880046"/>
              <a:gd name="connsiteX1" fmla="*/ 8850356 w 8850356"/>
              <a:gd name="connsiteY1" fmla="*/ 0 h 6880046"/>
              <a:gd name="connsiteX2" fmla="*/ 5655600 w 8850356"/>
              <a:gd name="connsiteY2" fmla="*/ 6869289 h 6880046"/>
              <a:gd name="connsiteX3" fmla="*/ 10757 w 8850356"/>
              <a:gd name="connsiteY3" fmla="*/ 6880046 h 6880046"/>
              <a:gd name="connsiteX4" fmla="*/ 0 w 8850356"/>
              <a:gd name="connsiteY4" fmla="*/ 11289 h 6880046"/>
              <a:gd name="connsiteX0" fmla="*/ 1043 w 8851399"/>
              <a:gd name="connsiteY0" fmla="*/ 11289 h 6869289"/>
              <a:gd name="connsiteX1" fmla="*/ 8851399 w 8851399"/>
              <a:gd name="connsiteY1" fmla="*/ 0 h 6869289"/>
              <a:gd name="connsiteX2" fmla="*/ 5656643 w 8851399"/>
              <a:gd name="connsiteY2" fmla="*/ 6869289 h 6869289"/>
              <a:gd name="connsiteX3" fmla="*/ 1034 w 8851399"/>
              <a:gd name="connsiteY3" fmla="*/ 6847750 h 6869289"/>
              <a:gd name="connsiteX4" fmla="*/ 1043 w 8851399"/>
              <a:gd name="connsiteY4" fmla="*/ 11289 h 6869289"/>
              <a:gd name="connsiteX0" fmla="*/ 0 w 8850356"/>
              <a:gd name="connsiteY0" fmla="*/ 11289 h 6869289"/>
              <a:gd name="connsiteX1" fmla="*/ 8850356 w 8850356"/>
              <a:gd name="connsiteY1" fmla="*/ 0 h 6869289"/>
              <a:gd name="connsiteX2" fmla="*/ 5655600 w 8850356"/>
              <a:gd name="connsiteY2" fmla="*/ 6869289 h 6869289"/>
              <a:gd name="connsiteX3" fmla="*/ 53819 w 8850356"/>
              <a:gd name="connsiteY3" fmla="*/ 6869281 h 6869289"/>
              <a:gd name="connsiteX4" fmla="*/ 0 w 8850356"/>
              <a:gd name="connsiteY4" fmla="*/ 11289 h 6869289"/>
              <a:gd name="connsiteX0" fmla="*/ 7120 w 8857476"/>
              <a:gd name="connsiteY0" fmla="*/ 11289 h 6869289"/>
              <a:gd name="connsiteX1" fmla="*/ 8857476 w 8857476"/>
              <a:gd name="connsiteY1" fmla="*/ 0 h 6869289"/>
              <a:gd name="connsiteX2" fmla="*/ 5662720 w 8857476"/>
              <a:gd name="connsiteY2" fmla="*/ 6869289 h 6869289"/>
              <a:gd name="connsiteX3" fmla="*/ 604 w 8857476"/>
              <a:gd name="connsiteY3" fmla="*/ 6869281 h 6869289"/>
              <a:gd name="connsiteX4" fmla="*/ 7120 w 8857476"/>
              <a:gd name="connsiteY4" fmla="*/ 11289 h 6869289"/>
              <a:gd name="connsiteX0" fmla="*/ 7120 w 8857476"/>
              <a:gd name="connsiteY0" fmla="*/ 11289 h 6874317"/>
              <a:gd name="connsiteX1" fmla="*/ 8857476 w 8857476"/>
              <a:gd name="connsiteY1" fmla="*/ 0 h 6874317"/>
              <a:gd name="connsiteX2" fmla="*/ 5652664 w 8857476"/>
              <a:gd name="connsiteY2" fmla="*/ 6874317 h 6874317"/>
              <a:gd name="connsiteX3" fmla="*/ 604 w 8857476"/>
              <a:gd name="connsiteY3" fmla="*/ 6869281 h 6874317"/>
              <a:gd name="connsiteX4" fmla="*/ 7120 w 8857476"/>
              <a:gd name="connsiteY4" fmla="*/ 11289 h 6874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57476" h="6874317">
                <a:moveTo>
                  <a:pt x="7120" y="11289"/>
                </a:moveTo>
                <a:lnTo>
                  <a:pt x="8857476" y="0"/>
                </a:lnTo>
                <a:lnTo>
                  <a:pt x="5652664" y="6874317"/>
                </a:lnTo>
                <a:lnTo>
                  <a:pt x="604" y="6869281"/>
                </a:lnTo>
                <a:cubicBezTo>
                  <a:pt x="-2982" y="4579695"/>
                  <a:pt x="10706" y="2300875"/>
                  <a:pt x="7120" y="1128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254000" dist="127000" algn="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cxnSp>
        <p:nvCxnSpPr>
          <p:cNvPr id="10" name="Gerader Verbinder 9">
            <a:extLst>
              <a:ext uri="{FF2B5EF4-FFF2-40B4-BE49-F238E27FC236}">
                <a16:creationId xmlns:a16="http://schemas.microsoft.com/office/drawing/2014/main" id="{060F20EA-7B5E-74CA-8D3F-A660C89403AA}"/>
              </a:ext>
            </a:extLst>
          </p:cNvPr>
          <p:cNvCxnSpPr>
            <a:cxnSpLocks/>
          </p:cNvCxnSpPr>
          <p:nvPr userDrawn="1"/>
        </p:nvCxnSpPr>
        <p:spPr>
          <a:xfrm rot="1500000" flipV="1">
            <a:off x="7612914" y="-216338"/>
            <a:ext cx="0" cy="4001911"/>
          </a:xfrm>
          <a:prstGeom prst="line">
            <a:avLst/>
          </a:prstGeom>
          <a:ln w="25400" cap="rnd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2" name="Grafik 11">
            <a:extLst>
              <a:ext uri="{FF2B5EF4-FFF2-40B4-BE49-F238E27FC236}">
                <a16:creationId xmlns:a16="http://schemas.microsoft.com/office/drawing/2014/main" id="{831394BA-8FD4-BFCA-624A-5DC6F2EB483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0938" y="5890901"/>
            <a:ext cx="1982860" cy="592719"/>
          </a:xfrm>
          <a:prstGeom prst="rect">
            <a:avLst/>
          </a:prstGeom>
        </p:spPr>
      </p:pic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50007670-2A48-3446-4271-46EF15C907C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83926" y="1020844"/>
            <a:ext cx="5724525" cy="181858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/>
              <a:t>Untertitel Arial 20 </a:t>
            </a:r>
            <a:r>
              <a:rPr lang="de-DE" dirty="0" err="1"/>
              <a:t>pt</a:t>
            </a:r>
            <a:r>
              <a:rPr lang="de-DE" dirty="0"/>
              <a:t> blau</a:t>
            </a:r>
            <a:endParaRPr lang="de-AT" dirty="0"/>
          </a:p>
        </p:txBody>
      </p:sp>
      <p:sp>
        <p:nvSpPr>
          <p:cNvPr id="16" name="Titel 15">
            <a:extLst>
              <a:ext uri="{FF2B5EF4-FFF2-40B4-BE49-F238E27FC236}">
                <a16:creationId xmlns:a16="http://schemas.microsoft.com/office/drawing/2014/main" id="{50F4367F-DA7E-459D-02D8-FD4F4F32C4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3926" y="160011"/>
            <a:ext cx="10515600" cy="667919"/>
          </a:xfrm>
          <a:prstGeom prst="rect">
            <a:avLst/>
          </a:prstGeom>
          <a:ln>
            <a:noFill/>
          </a:ln>
        </p:spPr>
        <p:txBody>
          <a:bodyPr/>
          <a:lstStyle>
            <a:lvl1pPr>
              <a:defRPr lang="de-AT" dirty="0">
                <a:ln w="22225">
                  <a:noFill/>
                  <a:prstDash val="solid"/>
                </a:ln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Agenda ARIAL 45pt blau</a:t>
            </a:r>
            <a:endParaRPr lang="de-AT" dirty="0"/>
          </a:p>
        </p:txBody>
      </p:sp>
      <p:sp>
        <p:nvSpPr>
          <p:cNvPr id="13" name="Textplatzhalter 20">
            <a:extLst>
              <a:ext uri="{FF2B5EF4-FFF2-40B4-BE49-F238E27FC236}">
                <a16:creationId xmlns:a16="http://schemas.microsoft.com/office/drawing/2014/main" id="{83B31DB3-7FDB-4E89-71AD-DC597BC01E5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743563" y="3647344"/>
            <a:ext cx="4076962" cy="2347260"/>
          </a:xfrm>
          <a:prstGeom prst="rect">
            <a:avLst/>
          </a:prstGeom>
        </p:spPr>
        <p:txBody>
          <a:bodyPr anchor="ctr"/>
          <a:lstStyle>
            <a:lvl1pPr marL="0" indent="360000" algn="ctr">
              <a:lnSpc>
                <a:spcPct val="100000"/>
              </a:lnSpc>
              <a:spcBef>
                <a:spcPts val="600"/>
              </a:spcBef>
              <a:buSzPct val="85000"/>
              <a:buFontTx/>
              <a:buBlip>
                <a:blip r:embed="rId3"/>
              </a:buBlip>
              <a:defRPr sz="1600">
                <a:solidFill>
                  <a:schemeClr val="bg1"/>
                </a:solidFill>
                <a:latin typeface="+mn-lt"/>
              </a:defRPr>
            </a:lvl1pPr>
            <a:lvl2pPr marL="0" indent="0" algn="l">
              <a:lnSpc>
                <a:spcPct val="100000"/>
              </a:lnSpc>
              <a:buSzPct val="60000"/>
              <a:buFontTx/>
              <a:buBlip>
                <a:blip r:embed="rId3"/>
              </a:buBlip>
              <a:defRPr sz="1600">
                <a:solidFill>
                  <a:schemeClr val="bg1"/>
                </a:solidFill>
                <a:latin typeface="+mn-lt"/>
              </a:defRPr>
            </a:lvl2pPr>
            <a:lvl3pPr marL="0" indent="0" algn="l">
              <a:lnSpc>
                <a:spcPct val="100000"/>
              </a:lnSpc>
              <a:buSzPct val="60000"/>
              <a:buFontTx/>
              <a:buBlip>
                <a:blip r:embed="rId3"/>
              </a:buBlip>
              <a:defRPr sz="1600">
                <a:solidFill>
                  <a:schemeClr val="bg1"/>
                </a:solidFill>
                <a:latin typeface="+mn-lt"/>
              </a:defRPr>
            </a:lvl3pPr>
            <a:lvl4pPr marL="0" indent="0" algn="l">
              <a:lnSpc>
                <a:spcPct val="100000"/>
              </a:lnSpc>
              <a:buSzPct val="60000"/>
              <a:buFontTx/>
              <a:buBlip>
                <a:blip r:embed="rId3"/>
              </a:buBlip>
              <a:defRPr sz="1600">
                <a:solidFill>
                  <a:schemeClr val="bg1"/>
                </a:solidFill>
                <a:latin typeface="+mn-lt"/>
              </a:defRPr>
            </a:lvl4pPr>
            <a:lvl5pPr marL="0" indent="0" algn="l">
              <a:lnSpc>
                <a:spcPct val="100000"/>
              </a:lnSpc>
              <a:buSzPct val="60000"/>
              <a:buFontTx/>
              <a:buBlip>
                <a:blip r:embed="rId3"/>
              </a:buBlip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de-DE" dirty="0"/>
              <a:t>Aufzählung Arial 16pt weiß</a:t>
            </a:r>
          </a:p>
          <a:p>
            <a:pPr lvl="0"/>
            <a:r>
              <a:rPr lang="de-DE" dirty="0"/>
              <a:t>Aufzählung Arial 16pt weiß</a:t>
            </a:r>
          </a:p>
          <a:p>
            <a:pPr lvl="0"/>
            <a:r>
              <a:rPr lang="de-DE" dirty="0"/>
              <a:t>Aufzählung Arial 16pt weiß</a:t>
            </a:r>
            <a:endParaRPr lang="de-AT" dirty="0"/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8E0AB514-41F1-A415-B9F2-6786AEC177A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55026" y="333375"/>
            <a:ext cx="2336520" cy="494555"/>
          </a:xfrm>
          <a:prstGeom prst="rect">
            <a:avLst/>
          </a:prstGeom>
          <a:effectLst>
            <a:outerShdw blurRad="127000" algn="ctr" rotWithShape="0">
              <a:srgbClr val="000000">
                <a:alpha val="30000"/>
              </a:srgbClr>
            </a:outerShdw>
          </a:effectLst>
        </p:spPr>
      </p:pic>
      <p:sp>
        <p:nvSpPr>
          <p:cNvPr id="4" name="Textplatzhalter 17">
            <a:extLst>
              <a:ext uri="{FF2B5EF4-FFF2-40B4-BE49-F238E27FC236}">
                <a16:creationId xmlns:a16="http://schemas.microsoft.com/office/drawing/2014/main" id="{E9BB10CC-99C8-8260-15C9-A0A23486DF3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479341" y="6114844"/>
            <a:ext cx="4433888" cy="450850"/>
          </a:xfrm>
          <a:prstGeom prst="rect">
            <a:avLst/>
          </a:prstGeom>
        </p:spPr>
        <p:txBody>
          <a:bodyPr anchor="b"/>
          <a:lstStyle>
            <a:lvl1pPr algn="r">
              <a:defRPr sz="1400"/>
            </a:lvl1pPr>
          </a:lstStyle>
          <a:p>
            <a:r>
              <a:rPr lang="de-DE" dirty="0"/>
              <a:t>Fußzeile Weiß Arial 14PT Weiß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97891019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folie nur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>
            <a:extLst>
              <a:ext uri="{FF2B5EF4-FFF2-40B4-BE49-F238E27FC236}">
                <a16:creationId xmlns:a16="http://schemas.microsoft.com/office/drawing/2014/main" id="{EB89D552-4539-4349-AF10-F1D43CFAAA0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2" name="Textplatzhalter 17">
            <a:extLst>
              <a:ext uri="{FF2B5EF4-FFF2-40B4-BE49-F238E27FC236}">
                <a16:creationId xmlns:a16="http://schemas.microsoft.com/office/drawing/2014/main" id="{57007B5A-3C50-5075-825A-67D2D593790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23997" y="6282241"/>
            <a:ext cx="4433888" cy="450850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Fußzeile Weiß Arial 12PT Weiß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93600721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ntatk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68E504-6C8D-40C2-9E68-DDB799D848A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175" y="230854"/>
            <a:ext cx="11563350" cy="668587"/>
          </a:xfrm>
          <a:prstGeom prst="rect">
            <a:avLst/>
          </a:prstGeom>
        </p:spPr>
        <p:txBody>
          <a:bodyPr/>
          <a:lstStyle>
            <a:lvl1pPr>
              <a:defRPr sz="4000" b="1" cap="all" spc="0" baseline="0">
                <a:ln w="22225">
                  <a:noFill/>
                  <a:prstDash val="solid"/>
                </a:ln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kontakt Arial 40pt Blau</a:t>
            </a:r>
            <a:endParaRPr lang="de-AT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DAB8D7B-14E6-A5F9-84F1-EAEB9BBA689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62C081B-F08F-4252-8ED6-5CF16DAD105D}" type="slidenum">
              <a:rPr lang="de-AT" smtClean="0"/>
              <a:pPr/>
              <a:t>‹#›</a:t>
            </a:fld>
            <a:endParaRPr lang="de-AT" dirty="0"/>
          </a:p>
        </p:txBody>
      </p:sp>
      <p:sp>
        <p:nvSpPr>
          <p:cNvPr id="8" name="Bildplatzhalter 7">
            <a:extLst>
              <a:ext uri="{FF2B5EF4-FFF2-40B4-BE49-F238E27FC236}">
                <a16:creationId xmlns:a16="http://schemas.microsoft.com/office/drawing/2014/main" id="{A7FEAA1C-5BB0-C38A-E074-A3C8A537F23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081005" y="1500004"/>
            <a:ext cx="3240000" cy="3240000"/>
          </a:xfrm>
          <a:prstGeom prst="ellipse">
            <a:avLst/>
          </a:prstGeom>
          <a:noFill/>
          <a:effectLst>
            <a:outerShdw blurRad="381000" dir="5400000" sx="90000" sy="90000" algn="ctr" rotWithShape="0">
              <a:srgbClr val="000000">
                <a:alpha val="85000"/>
              </a:srgbClr>
            </a:outerShdw>
          </a:effectLst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9" name="Inhaltsplatzhalter 3">
            <a:extLst>
              <a:ext uri="{FF2B5EF4-FFF2-40B4-BE49-F238E27FC236}">
                <a16:creationId xmlns:a16="http://schemas.microsoft.com/office/drawing/2014/main" id="{FE04A63C-C6C0-5B18-81EF-4F135CF287AC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1293184" y="4946105"/>
            <a:ext cx="4815642" cy="365125"/>
          </a:xfrm>
          <a:prstGeom prst="rect">
            <a:avLst/>
          </a:prstGeom>
        </p:spPr>
        <p:txBody>
          <a:bodyPr/>
          <a:lstStyle>
            <a:lvl1pPr marL="0" indent="0" algn="ctr">
              <a:buClr>
                <a:schemeClr val="accent1"/>
              </a:buClr>
              <a:buSzPct val="60000"/>
              <a:buFontTx/>
              <a:buNone/>
              <a:defRPr sz="2400" b="1" cap="all" baseline="0">
                <a:solidFill>
                  <a:schemeClr val="tx1"/>
                </a:solidFill>
              </a:defRPr>
            </a:lvl1pPr>
            <a:lvl2pPr marL="457200" indent="0">
              <a:buClr>
                <a:schemeClr val="accent1"/>
              </a:buClr>
              <a:buSzPct val="60000"/>
              <a:buFontTx/>
              <a:buNone/>
              <a:defRPr sz="1800">
                <a:solidFill>
                  <a:schemeClr val="tx1"/>
                </a:solidFill>
              </a:defRPr>
            </a:lvl2pPr>
            <a:lvl3pPr marL="914400" indent="0">
              <a:buClr>
                <a:schemeClr val="accent1"/>
              </a:buClr>
              <a:buSzPct val="60000"/>
              <a:buFontTx/>
              <a:buNone/>
              <a:defRPr sz="1600">
                <a:solidFill>
                  <a:schemeClr val="tx1"/>
                </a:solidFill>
              </a:defRPr>
            </a:lvl3pPr>
            <a:lvl4pPr marL="1371600" indent="0">
              <a:buClr>
                <a:schemeClr val="accent1"/>
              </a:buClr>
              <a:buSzPct val="60000"/>
              <a:buFontTx/>
              <a:buNone/>
              <a:defRPr sz="1400">
                <a:solidFill>
                  <a:schemeClr val="tx1"/>
                </a:solidFill>
              </a:defRPr>
            </a:lvl4pPr>
            <a:lvl5pPr marL="1828800" indent="0">
              <a:buClr>
                <a:schemeClr val="accent1"/>
              </a:buClr>
              <a:buSzPct val="60000"/>
              <a:buFontTx/>
              <a:buNone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 dirty="0"/>
              <a:t>Name</a:t>
            </a:r>
            <a:endParaRPr lang="de-AT" dirty="0"/>
          </a:p>
        </p:txBody>
      </p:sp>
      <p:sp>
        <p:nvSpPr>
          <p:cNvPr id="10" name="Inhaltsplatzhalter 3">
            <a:extLst>
              <a:ext uri="{FF2B5EF4-FFF2-40B4-BE49-F238E27FC236}">
                <a16:creationId xmlns:a16="http://schemas.microsoft.com/office/drawing/2014/main" id="{732342B9-2A73-780B-35FA-B1E36BA9F783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6108827" y="2060946"/>
            <a:ext cx="4682078" cy="2502643"/>
          </a:xfrm>
          <a:prstGeom prst="rect">
            <a:avLst/>
          </a:prstGeom>
        </p:spPr>
        <p:txBody>
          <a:bodyPr anchor="ctr"/>
          <a:lstStyle>
            <a:lvl1pPr marL="342900" indent="-342900">
              <a:buClr>
                <a:schemeClr val="accent1"/>
              </a:buClr>
              <a:buSzPct val="85000"/>
              <a:buFontTx/>
              <a:buBlip>
                <a:blip r:embed="rId2"/>
              </a:buBlip>
              <a:defRPr sz="1800">
                <a:solidFill>
                  <a:schemeClr val="tx1"/>
                </a:solidFill>
              </a:defRPr>
            </a:lvl1pPr>
            <a:lvl2pPr marL="742950" indent="-285750">
              <a:buClr>
                <a:schemeClr val="accent1"/>
              </a:buClr>
              <a:buSzPct val="85000"/>
              <a:buFontTx/>
              <a:buBlip>
                <a:blip r:embed="rId2"/>
              </a:buBlip>
              <a:defRPr sz="1800">
                <a:solidFill>
                  <a:schemeClr val="tx1"/>
                </a:solidFill>
              </a:defRPr>
            </a:lvl2pPr>
            <a:lvl3pPr marL="1200150" indent="-285750">
              <a:buClr>
                <a:schemeClr val="accent1"/>
              </a:buClr>
              <a:buSzPct val="85000"/>
              <a:buFontTx/>
              <a:buBlip>
                <a:blip r:embed="rId2"/>
              </a:buBlip>
              <a:defRPr sz="1600">
                <a:solidFill>
                  <a:schemeClr val="tx1"/>
                </a:solidFill>
              </a:defRPr>
            </a:lvl3pPr>
            <a:lvl4pPr marL="1657350" indent="-285750">
              <a:buClr>
                <a:schemeClr val="accent1"/>
              </a:buClr>
              <a:buSzPct val="85000"/>
              <a:buFontTx/>
              <a:buBlip>
                <a:blip r:embed="rId2"/>
              </a:buBlip>
              <a:defRPr sz="1400">
                <a:solidFill>
                  <a:schemeClr val="tx1"/>
                </a:solidFill>
              </a:defRPr>
            </a:lvl4pPr>
            <a:lvl5pPr marL="2000250" indent="-171450">
              <a:buClr>
                <a:schemeClr val="accent1"/>
              </a:buClr>
              <a:buSzPct val="85000"/>
              <a:buFontTx/>
              <a:buBlip>
                <a:blip r:embed="rId2"/>
              </a:buBlip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 dirty="0"/>
              <a:t>Tel.:</a:t>
            </a:r>
          </a:p>
          <a:p>
            <a:pPr lvl="0"/>
            <a:r>
              <a:rPr lang="de-DE" dirty="0"/>
              <a:t>E-Mail:</a:t>
            </a:r>
          </a:p>
          <a:p>
            <a:pPr lvl="0"/>
            <a:r>
              <a:rPr lang="de-DE" dirty="0"/>
              <a:t>Fax:</a:t>
            </a:r>
          </a:p>
        </p:txBody>
      </p:sp>
      <p:sp>
        <p:nvSpPr>
          <p:cNvPr id="3" name="Textplatzhalter 17">
            <a:extLst>
              <a:ext uri="{FF2B5EF4-FFF2-40B4-BE49-F238E27FC236}">
                <a16:creationId xmlns:a16="http://schemas.microsoft.com/office/drawing/2014/main" id="{00F880C8-7FE2-DFB3-39D7-9D355292AFC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23997" y="6282241"/>
            <a:ext cx="4433888" cy="450850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Fußzeile Weiß Arial 12PT Weiß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90215629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use/Fragen 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BDF35A09-D799-0D48-3209-D175A83B01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573" t="22424" r="14914" b="7661"/>
          <a:stretch/>
        </p:blipFill>
        <p:spPr>
          <a:xfrm>
            <a:off x="0" y="-13490"/>
            <a:ext cx="12192000" cy="7019201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4B8719C0-5386-FDF8-C052-E5E3C9C124F8}"/>
              </a:ext>
            </a:extLst>
          </p:cNvPr>
          <p:cNvSpPr/>
          <p:nvPr userDrawn="1"/>
        </p:nvSpPr>
        <p:spPr>
          <a:xfrm>
            <a:off x="0" y="-14386"/>
            <a:ext cx="12192000" cy="7019200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09A631EB-66AB-8B9E-07EB-F0D209D2FD4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55026" y="333375"/>
            <a:ext cx="2336520" cy="494555"/>
          </a:xfrm>
          <a:prstGeom prst="rect">
            <a:avLst/>
          </a:prstGeom>
          <a:effectLst>
            <a:outerShdw blurRad="127000" algn="ctr" rotWithShape="0">
              <a:srgbClr val="000000">
                <a:alpha val="30000"/>
              </a:srgbClr>
            </a:outerShdw>
          </a:effectLst>
        </p:spPr>
      </p:pic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3B2CA67-8A6C-F630-6A8E-133E2FE68FA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60638" y="2224596"/>
            <a:ext cx="7070725" cy="240880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1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800">
                <a:solidFill>
                  <a:schemeClr val="bg1"/>
                </a:solidFill>
              </a:defRPr>
            </a:lvl2pPr>
            <a:lvl3pPr marL="914400" indent="0">
              <a:buNone/>
              <a:defRPr sz="2800">
                <a:solidFill>
                  <a:schemeClr val="bg1"/>
                </a:solidFill>
              </a:defRPr>
            </a:lvl3pPr>
            <a:lvl4pPr marL="1371600" indent="0">
              <a:buNone/>
              <a:defRPr sz="2800">
                <a:solidFill>
                  <a:schemeClr val="bg1"/>
                </a:solidFill>
              </a:defRPr>
            </a:lvl4pPr>
            <a:lvl5pPr marL="1828800" indent="0">
              <a:buNone/>
              <a:defRPr sz="2800">
                <a:solidFill>
                  <a:schemeClr val="bg1"/>
                </a:solidFill>
              </a:defRPr>
            </a:lvl5pPr>
          </a:lstStyle>
          <a:p>
            <a:pPr lvl="0"/>
            <a:r>
              <a:rPr lang="de-AT" dirty="0"/>
              <a:t>PAUSE ARIAL 36</a:t>
            </a:r>
          </a:p>
        </p:txBody>
      </p:sp>
      <p:cxnSp>
        <p:nvCxnSpPr>
          <p:cNvPr id="14" name="Gerader Verbinder 13">
            <a:extLst>
              <a:ext uri="{FF2B5EF4-FFF2-40B4-BE49-F238E27FC236}">
                <a16:creationId xmlns:a16="http://schemas.microsoft.com/office/drawing/2014/main" id="{AF33A48C-BE63-D810-E45B-FD545E5D6C25}"/>
              </a:ext>
            </a:extLst>
          </p:cNvPr>
          <p:cNvCxnSpPr>
            <a:cxnSpLocks/>
          </p:cNvCxnSpPr>
          <p:nvPr userDrawn="1"/>
        </p:nvCxnSpPr>
        <p:spPr>
          <a:xfrm flipV="1">
            <a:off x="5351889" y="4633405"/>
            <a:ext cx="1298430" cy="2784490"/>
          </a:xfrm>
          <a:prstGeom prst="line">
            <a:avLst/>
          </a:prstGeom>
          <a:ln w="25400" cap="rnd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7" name="Gerader Verbinder 16">
            <a:extLst>
              <a:ext uri="{FF2B5EF4-FFF2-40B4-BE49-F238E27FC236}">
                <a16:creationId xmlns:a16="http://schemas.microsoft.com/office/drawing/2014/main" id="{637C87AB-F23D-9098-4435-BE61D4E9AF8C}"/>
              </a:ext>
            </a:extLst>
          </p:cNvPr>
          <p:cNvCxnSpPr>
            <a:cxnSpLocks/>
          </p:cNvCxnSpPr>
          <p:nvPr userDrawn="1"/>
        </p:nvCxnSpPr>
        <p:spPr>
          <a:xfrm flipV="1">
            <a:off x="5367779" y="-559896"/>
            <a:ext cx="1296677" cy="2780732"/>
          </a:xfrm>
          <a:prstGeom prst="line">
            <a:avLst/>
          </a:prstGeom>
          <a:ln w="25400" cap="rnd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444093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use/Fragen Folie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 descr="Ein Bild, das Text, Himmel, draußen, Gras enthält.&#10;&#10;Automatisch generierte Beschreibung">
            <a:extLst>
              <a:ext uri="{FF2B5EF4-FFF2-40B4-BE49-F238E27FC236}">
                <a16:creationId xmlns:a16="http://schemas.microsoft.com/office/drawing/2014/main" id="{BDF35A09-D799-0D48-3209-D175A83B01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150" t="17693" r="13210" b="1208"/>
          <a:stretch/>
        </p:blipFill>
        <p:spPr>
          <a:xfrm>
            <a:off x="0" y="-9729"/>
            <a:ext cx="12192000" cy="6871489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4B8719C0-5386-FDF8-C052-E5E3C9C124F8}"/>
              </a:ext>
            </a:extLst>
          </p:cNvPr>
          <p:cNvSpPr/>
          <p:nvPr userDrawn="1"/>
        </p:nvSpPr>
        <p:spPr>
          <a:xfrm>
            <a:off x="-454" y="-9730"/>
            <a:ext cx="12192000" cy="695728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09A631EB-66AB-8B9E-07EB-F0D209D2FD4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55026" y="333375"/>
            <a:ext cx="2336520" cy="494555"/>
          </a:xfrm>
          <a:prstGeom prst="rect">
            <a:avLst/>
          </a:prstGeom>
          <a:effectLst>
            <a:outerShdw blurRad="127000" algn="ctr" rotWithShape="0">
              <a:srgbClr val="000000">
                <a:alpha val="30000"/>
              </a:srgbClr>
            </a:outerShdw>
          </a:effectLst>
        </p:spPr>
      </p:pic>
      <p:sp>
        <p:nvSpPr>
          <p:cNvPr id="11" name="Textplatzhalter 3">
            <a:extLst>
              <a:ext uri="{FF2B5EF4-FFF2-40B4-BE49-F238E27FC236}">
                <a16:creationId xmlns:a16="http://schemas.microsoft.com/office/drawing/2014/main" id="{D4F06653-23AF-56A8-CD7E-7CB46FFC954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60638" y="2224596"/>
            <a:ext cx="7070725" cy="240880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1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800">
                <a:solidFill>
                  <a:schemeClr val="bg1"/>
                </a:solidFill>
              </a:defRPr>
            </a:lvl2pPr>
            <a:lvl3pPr marL="914400" indent="0">
              <a:buNone/>
              <a:defRPr sz="2800">
                <a:solidFill>
                  <a:schemeClr val="bg1"/>
                </a:solidFill>
              </a:defRPr>
            </a:lvl3pPr>
            <a:lvl4pPr marL="1371600" indent="0">
              <a:buNone/>
              <a:defRPr sz="2800">
                <a:solidFill>
                  <a:schemeClr val="bg1"/>
                </a:solidFill>
              </a:defRPr>
            </a:lvl4pPr>
            <a:lvl5pPr marL="1828800" indent="0">
              <a:buNone/>
              <a:defRPr sz="2800">
                <a:solidFill>
                  <a:schemeClr val="bg1"/>
                </a:solidFill>
              </a:defRPr>
            </a:lvl5pPr>
          </a:lstStyle>
          <a:p>
            <a:pPr lvl="0"/>
            <a:r>
              <a:rPr lang="de-AT" dirty="0"/>
              <a:t>PAUSE ARIAL 36</a:t>
            </a:r>
          </a:p>
        </p:txBody>
      </p:sp>
      <p:cxnSp>
        <p:nvCxnSpPr>
          <p:cNvPr id="12" name="Gerader Verbinder 11">
            <a:extLst>
              <a:ext uri="{FF2B5EF4-FFF2-40B4-BE49-F238E27FC236}">
                <a16:creationId xmlns:a16="http://schemas.microsoft.com/office/drawing/2014/main" id="{ED636CDE-9FE2-0C87-DADE-154C97B23551}"/>
              </a:ext>
            </a:extLst>
          </p:cNvPr>
          <p:cNvCxnSpPr>
            <a:cxnSpLocks/>
          </p:cNvCxnSpPr>
          <p:nvPr userDrawn="1"/>
        </p:nvCxnSpPr>
        <p:spPr>
          <a:xfrm flipV="1">
            <a:off x="5351889" y="4633405"/>
            <a:ext cx="1298430" cy="2784490"/>
          </a:xfrm>
          <a:prstGeom prst="line">
            <a:avLst/>
          </a:prstGeom>
          <a:ln w="25400" cap="rnd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" name="Gerader Verbinder 14">
            <a:extLst>
              <a:ext uri="{FF2B5EF4-FFF2-40B4-BE49-F238E27FC236}">
                <a16:creationId xmlns:a16="http://schemas.microsoft.com/office/drawing/2014/main" id="{6213661A-373A-2838-2D98-DC88867D8064}"/>
              </a:ext>
            </a:extLst>
          </p:cNvPr>
          <p:cNvCxnSpPr>
            <a:cxnSpLocks/>
          </p:cNvCxnSpPr>
          <p:nvPr userDrawn="1"/>
        </p:nvCxnSpPr>
        <p:spPr>
          <a:xfrm flipV="1">
            <a:off x="5367779" y="-559896"/>
            <a:ext cx="1296677" cy="2780732"/>
          </a:xfrm>
          <a:prstGeom prst="line">
            <a:avLst/>
          </a:prstGeom>
          <a:ln w="25400" cap="rnd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106316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nke/End 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1841A20B-1F4D-FA44-0C22-87E997C09AA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573" t="22424" r="14914" b="7661"/>
          <a:stretch/>
        </p:blipFill>
        <p:spPr>
          <a:xfrm>
            <a:off x="0" y="-13490"/>
            <a:ext cx="12192000" cy="7019201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4B8719C0-5386-FDF8-C052-E5E3C9C124F8}"/>
              </a:ext>
            </a:extLst>
          </p:cNvPr>
          <p:cNvSpPr/>
          <p:nvPr userDrawn="1"/>
        </p:nvSpPr>
        <p:spPr>
          <a:xfrm>
            <a:off x="-454" y="-15127"/>
            <a:ext cx="12192000" cy="7019201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09A631EB-66AB-8B9E-07EB-F0D209D2FD4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55026" y="333375"/>
            <a:ext cx="2336520" cy="494555"/>
          </a:xfrm>
          <a:prstGeom prst="rect">
            <a:avLst/>
          </a:prstGeom>
          <a:effectLst>
            <a:outerShdw blurRad="127000" algn="ctr" rotWithShape="0">
              <a:srgbClr val="000000">
                <a:alpha val="30000"/>
              </a:srgbClr>
            </a:outerShdw>
          </a:effectLst>
        </p:spPr>
      </p:pic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3B2CA67-8A6C-F630-6A8E-133E2FE68FA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60638" y="2473045"/>
            <a:ext cx="7070725" cy="191191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1" i="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800">
                <a:solidFill>
                  <a:schemeClr val="bg1"/>
                </a:solidFill>
              </a:defRPr>
            </a:lvl2pPr>
            <a:lvl3pPr marL="914400" indent="0">
              <a:buNone/>
              <a:defRPr sz="2800">
                <a:solidFill>
                  <a:schemeClr val="bg1"/>
                </a:solidFill>
              </a:defRPr>
            </a:lvl3pPr>
            <a:lvl4pPr marL="1371600" indent="0">
              <a:buNone/>
              <a:defRPr sz="2800">
                <a:solidFill>
                  <a:schemeClr val="bg1"/>
                </a:solidFill>
              </a:defRPr>
            </a:lvl4pPr>
            <a:lvl5pPr marL="1828800" indent="0">
              <a:buNone/>
              <a:defRPr sz="2800">
                <a:solidFill>
                  <a:schemeClr val="bg1"/>
                </a:solidFill>
              </a:defRPr>
            </a:lvl5pPr>
          </a:lstStyle>
          <a:p>
            <a:pPr lvl="0"/>
            <a:r>
              <a:rPr lang="de-AT" dirty="0"/>
              <a:t>Danke für die </a:t>
            </a:r>
            <a:r>
              <a:rPr lang="de-AT" dirty="0" err="1"/>
              <a:t>Aufmersamkeit</a:t>
            </a:r>
            <a:r>
              <a:rPr lang="de-AT" dirty="0"/>
              <a:t>! ARIAL 36</a:t>
            </a:r>
          </a:p>
        </p:txBody>
      </p:sp>
      <p:cxnSp>
        <p:nvCxnSpPr>
          <p:cNvPr id="14" name="Gerader Verbinder 13">
            <a:extLst>
              <a:ext uri="{FF2B5EF4-FFF2-40B4-BE49-F238E27FC236}">
                <a16:creationId xmlns:a16="http://schemas.microsoft.com/office/drawing/2014/main" id="{AF33A48C-BE63-D810-E45B-FD545E5D6C25}"/>
              </a:ext>
            </a:extLst>
          </p:cNvPr>
          <p:cNvCxnSpPr>
            <a:cxnSpLocks/>
          </p:cNvCxnSpPr>
          <p:nvPr userDrawn="1"/>
        </p:nvCxnSpPr>
        <p:spPr>
          <a:xfrm flipV="1">
            <a:off x="5449167" y="4384955"/>
            <a:ext cx="1530887" cy="3282997"/>
          </a:xfrm>
          <a:prstGeom prst="line">
            <a:avLst/>
          </a:prstGeom>
          <a:ln w="25400" cap="rnd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7" name="Gerader Verbinder 16">
            <a:extLst>
              <a:ext uri="{FF2B5EF4-FFF2-40B4-BE49-F238E27FC236}">
                <a16:creationId xmlns:a16="http://schemas.microsoft.com/office/drawing/2014/main" id="{637C87AB-F23D-9098-4435-BE61D4E9AF8C}"/>
              </a:ext>
            </a:extLst>
          </p:cNvPr>
          <p:cNvCxnSpPr>
            <a:cxnSpLocks/>
          </p:cNvCxnSpPr>
          <p:nvPr userDrawn="1"/>
        </p:nvCxnSpPr>
        <p:spPr>
          <a:xfrm flipV="1">
            <a:off x="4893263" y="-836367"/>
            <a:ext cx="1543204" cy="3309412"/>
          </a:xfrm>
          <a:prstGeom prst="line">
            <a:avLst/>
          </a:prstGeom>
          <a:ln w="25400" cap="rnd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51040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nke/End Folie 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 descr="Ein Bild, das Text, Himmel, draußen, Gras enthält.&#10;&#10;Automatisch generierte Beschreibung">
            <a:extLst>
              <a:ext uri="{FF2B5EF4-FFF2-40B4-BE49-F238E27FC236}">
                <a16:creationId xmlns:a16="http://schemas.microsoft.com/office/drawing/2014/main" id="{BDF35A09-D799-0D48-3209-D175A83B01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150" t="17693" r="13210" b="1208"/>
          <a:stretch/>
        </p:blipFill>
        <p:spPr>
          <a:xfrm>
            <a:off x="0" y="-9729"/>
            <a:ext cx="12192000" cy="6871489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4B8719C0-5386-FDF8-C052-E5E3C9C124F8}"/>
              </a:ext>
            </a:extLst>
          </p:cNvPr>
          <p:cNvSpPr/>
          <p:nvPr userDrawn="1"/>
        </p:nvSpPr>
        <p:spPr>
          <a:xfrm>
            <a:off x="-454" y="-15126"/>
            <a:ext cx="12192000" cy="6873126"/>
          </a:xfrm>
          <a:prstGeom prst="rect">
            <a:avLst/>
          </a:prstGeom>
          <a:solidFill>
            <a:srgbClr val="0050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09A631EB-66AB-8B9E-07EB-F0D209D2FD4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55026" y="333375"/>
            <a:ext cx="2336520" cy="494555"/>
          </a:xfrm>
          <a:prstGeom prst="rect">
            <a:avLst/>
          </a:prstGeom>
          <a:effectLst>
            <a:outerShdw blurRad="127000" algn="ctr" rotWithShape="0">
              <a:srgbClr val="000000">
                <a:alpha val="30000"/>
              </a:srgbClr>
            </a:outerShdw>
          </a:effectLst>
        </p:spPr>
      </p:pic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04923072-17C7-938A-2AF2-EAC3EBAD54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60638" y="2473045"/>
            <a:ext cx="7070725" cy="191191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1" i="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800">
                <a:solidFill>
                  <a:schemeClr val="bg1"/>
                </a:solidFill>
              </a:defRPr>
            </a:lvl2pPr>
            <a:lvl3pPr marL="914400" indent="0">
              <a:buNone/>
              <a:defRPr sz="2800">
                <a:solidFill>
                  <a:schemeClr val="bg1"/>
                </a:solidFill>
              </a:defRPr>
            </a:lvl3pPr>
            <a:lvl4pPr marL="1371600" indent="0">
              <a:buNone/>
              <a:defRPr sz="2800">
                <a:solidFill>
                  <a:schemeClr val="bg1"/>
                </a:solidFill>
              </a:defRPr>
            </a:lvl4pPr>
            <a:lvl5pPr marL="1828800" indent="0">
              <a:buNone/>
              <a:defRPr sz="2800">
                <a:solidFill>
                  <a:schemeClr val="bg1"/>
                </a:solidFill>
              </a:defRPr>
            </a:lvl5pPr>
          </a:lstStyle>
          <a:p>
            <a:pPr lvl="0"/>
            <a:r>
              <a:rPr lang="de-AT" dirty="0"/>
              <a:t>Danke für die </a:t>
            </a:r>
            <a:r>
              <a:rPr lang="de-AT" dirty="0" err="1"/>
              <a:t>Aufmersamkeit</a:t>
            </a:r>
            <a:r>
              <a:rPr lang="de-AT" dirty="0"/>
              <a:t>! ARIAL 36</a:t>
            </a:r>
          </a:p>
        </p:txBody>
      </p:sp>
      <p:cxnSp>
        <p:nvCxnSpPr>
          <p:cNvPr id="11" name="Gerader Verbinder 10">
            <a:extLst>
              <a:ext uri="{FF2B5EF4-FFF2-40B4-BE49-F238E27FC236}">
                <a16:creationId xmlns:a16="http://schemas.microsoft.com/office/drawing/2014/main" id="{C659A7F6-6C8C-1585-405F-1C2BEB015DCC}"/>
              </a:ext>
            </a:extLst>
          </p:cNvPr>
          <p:cNvCxnSpPr>
            <a:cxnSpLocks/>
          </p:cNvCxnSpPr>
          <p:nvPr userDrawn="1"/>
        </p:nvCxnSpPr>
        <p:spPr>
          <a:xfrm flipV="1">
            <a:off x="5449167" y="4384955"/>
            <a:ext cx="1530887" cy="3282997"/>
          </a:xfrm>
          <a:prstGeom prst="line">
            <a:avLst/>
          </a:prstGeom>
          <a:ln w="25400" cap="rnd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" name="Gerader Verbinder 11">
            <a:extLst>
              <a:ext uri="{FF2B5EF4-FFF2-40B4-BE49-F238E27FC236}">
                <a16:creationId xmlns:a16="http://schemas.microsoft.com/office/drawing/2014/main" id="{7E3C0515-7584-3E47-A310-C9CB263C56D7}"/>
              </a:ext>
            </a:extLst>
          </p:cNvPr>
          <p:cNvCxnSpPr>
            <a:cxnSpLocks/>
          </p:cNvCxnSpPr>
          <p:nvPr userDrawn="1"/>
        </p:nvCxnSpPr>
        <p:spPr>
          <a:xfrm flipV="1">
            <a:off x="4893263" y="-836367"/>
            <a:ext cx="1543204" cy="3309412"/>
          </a:xfrm>
          <a:prstGeom prst="line">
            <a:avLst/>
          </a:prstGeom>
          <a:ln w="25400" cap="rnd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106364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Kontatk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68E504-6C8D-40C2-9E68-DDB799D848A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175" y="230854"/>
            <a:ext cx="11563350" cy="668587"/>
          </a:xfrm>
          <a:prstGeom prst="rect">
            <a:avLst/>
          </a:prstGeom>
        </p:spPr>
        <p:txBody>
          <a:bodyPr/>
          <a:lstStyle>
            <a:lvl1pPr>
              <a:defRPr sz="4000" b="1" cap="all" spc="0" baseline="0">
                <a:ln w="22225">
                  <a:noFill/>
                  <a:prstDash val="solid"/>
                </a:ln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kontakt Arial 40pt Blau</a:t>
            </a:r>
            <a:endParaRPr lang="de-AT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DAB8D7B-14E6-A5F9-84F1-EAEB9BBA689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62C081B-F08F-4252-8ED6-5CF16DAD105D}" type="slidenum">
              <a:rPr lang="de-AT" smtClean="0"/>
              <a:pPr/>
              <a:t>‹#›</a:t>
            </a:fld>
            <a:endParaRPr lang="de-AT" dirty="0"/>
          </a:p>
        </p:txBody>
      </p:sp>
      <p:sp>
        <p:nvSpPr>
          <p:cNvPr id="8" name="Bildplatzhalter 7">
            <a:extLst>
              <a:ext uri="{FF2B5EF4-FFF2-40B4-BE49-F238E27FC236}">
                <a16:creationId xmlns:a16="http://schemas.microsoft.com/office/drawing/2014/main" id="{A7FEAA1C-5BB0-C38A-E074-A3C8A537F23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081005" y="1500004"/>
            <a:ext cx="3240000" cy="3240000"/>
          </a:xfrm>
          <a:prstGeom prst="ellipse">
            <a:avLst/>
          </a:prstGeom>
          <a:noFill/>
          <a:effectLst>
            <a:outerShdw blurRad="381000" dir="5400000" sx="90000" sy="90000" algn="ctr" rotWithShape="0">
              <a:srgbClr val="000000">
                <a:alpha val="85000"/>
              </a:srgbClr>
            </a:outerShdw>
          </a:effectLst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9" name="Inhaltsplatzhalter 3">
            <a:extLst>
              <a:ext uri="{FF2B5EF4-FFF2-40B4-BE49-F238E27FC236}">
                <a16:creationId xmlns:a16="http://schemas.microsoft.com/office/drawing/2014/main" id="{FE04A63C-C6C0-5B18-81EF-4F135CF287AC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1293184" y="4946105"/>
            <a:ext cx="4815642" cy="365125"/>
          </a:xfrm>
          <a:prstGeom prst="rect">
            <a:avLst/>
          </a:prstGeom>
        </p:spPr>
        <p:txBody>
          <a:bodyPr/>
          <a:lstStyle>
            <a:lvl1pPr marL="0" indent="0" algn="ctr">
              <a:buClr>
                <a:schemeClr val="accent1"/>
              </a:buClr>
              <a:buSzPct val="60000"/>
              <a:buFontTx/>
              <a:buNone/>
              <a:defRPr sz="2400" b="1" cap="all" baseline="0">
                <a:solidFill>
                  <a:schemeClr val="tx1"/>
                </a:solidFill>
              </a:defRPr>
            </a:lvl1pPr>
            <a:lvl2pPr marL="457200" indent="0">
              <a:buClr>
                <a:schemeClr val="accent1"/>
              </a:buClr>
              <a:buSzPct val="60000"/>
              <a:buFontTx/>
              <a:buNone/>
              <a:defRPr sz="1800">
                <a:solidFill>
                  <a:schemeClr val="tx1"/>
                </a:solidFill>
              </a:defRPr>
            </a:lvl2pPr>
            <a:lvl3pPr marL="914400" indent="0">
              <a:buClr>
                <a:schemeClr val="accent1"/>
              </a:buClr>
              <a:buSzPct val="60000"/>
              <a:buFontTx/>
              <a:buNone/>
              <a:defRPr sz="1600">
                <a:solidFill>
                  <a:schemeClr val="tx1"/>
                </a:solidFill>
              </a:defRPr>
            </a:lvl3pPr>
            <a:lvl4pPr marL="1371600" indent="0">
              <a:buClr>
                <a:schemeClr val="accent1"/>
              </a:buClr>
              <a:buSzPct val="60000"/>
              <a:buFontTx/>
              <a:buNone/>
              <a:defRPr sz="1400">
                <a:solidFill>
                  <a:schemeClr val="tx1"/>
                </a:solidFill>
              </a:defRPr>
            </a:lvl4pPr>
            <a:lvl5pPr marL="1828800" indent="0">
              <a:buClr>
                <a:schemeClr val="accent1"/>
              </a:buClr>
              <a:buSzPct val="60000"/>
              <a:buFontTx/>
              <a:buNone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 dirty="0"/>
              <a:t>Name</a:t>
            </a:r>
            <a:endParaRPr lang="de-AT" dirty="0"/>
          </a:p>
        </p:txBody>
      </p:sp>
      <p:sp>
        <p:nvSpPr>
          <p:cNvPr id="10" name="Inhaltsplatzhalter 3">
            <a:extLst>
              <a:ext uri="{FF2B5EF4-FFF2-40B4-BE49-F238E27FC236}">
                <a16:creationId xmlns:a16="http://schemas.microsoft.com/office/drawing/2014/main" id="{732342B9-2A73-780B-35FA-B1E36BA9F783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6108827" y="2060946"/>
            <a:ext cx="4682078" cy="2502643"/>
          </a:xfrm>
          <a:prstGeom prst="rect">
            <a:avLst/>
          </a:prstGeom>
        </p:spPr>
        <p:txBody>
          <a:bodyPr anchor="ctr"/>
          <a:lstStyle>
            <a:lvl1pPr marL="342900" indent="-342900">
              <a:buClr>
                <a:schemeClr val="accent1"/>
              </a:buClr>
              <a:buSzPct val="85000"/>
              <a:buFontTx/>
              <a:buBlip>
                <a:blip r:embed="rId2"/>
              </a:buBlip>
              <a:defRPr sz="1800">
                <a:solidFill>
                  <a:schemeClr val="tx1"/>
                </a:solidFill>
              </a:defRPr>
            </a:lvl1pPr>
            <a:lvl2pPr marL="742950" indent="-285750">
              <a:buClr>
                <a:schemeClr val="accent1"/>
              </a:buClr>
              <a:buSzPct val="85000"/>
              <a:buFontTx/>
              <a:buBlip>
                <a:blip r:embed="rId2"/>
              </a:buBlip>
              <a:defRPr sz="1800">
                <a:solidFill>
                  <a:schemeClr val="tx1"/>
                </a:solidFill>
              </a:defRPr>
            </a:lvl2pPr>
            <a:lvl3pPr marL="1200150" indent="-285750">
              <a:buClr>
                <a:schemeClr val="accent1"/>
              </a:buClr>
              <a:buSzPct val="85000"/>
              <a:buFontTx/>
              <a:buBlip>
                <a:blip r:embed="rId2"/>
              </a:buBlip>
              <a:defRPr sz="1600">
                <a:solidFill>
                  <a:schemeClr val="tx1"/>
                </a:solidFill>
              </a:defRPr>
            </a:lvl3pPr>
            <a:lvl4pPr marL="1657350" indent="-285750">
              <a:buClr>
                <a:schemeClr val="accent1"/>
              </a:buClr>
              <a:buSzPct val="85000"/>
              <a:buFontTx/>
              <a:buBlip>
                <a:blip r:embed="rId2"/>
              </a:buBlip>
              <a:defRPr sz="1400">
                <a:solidFill>
                  <a:schemeClr val="tx1"/>
                </a:solidFill>
              </a:defRPr>
            </a:lvl4pPr>
            <a:lvl5pPr marL="2000250" indent="-171450">
              <a:buClr>
                <a:schemeClr val="accent1"/>
              </a:buClr>
              <a:buSzPct val="85000"/>
              <a:buFontTx/>
              <a:buBlip>
                <a:blip r:embed="rId2"/>
              </a:buBlip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 dirty="0"/>
              <a:t>Tel.:</a:t>
            </a:r>
          </a:p>
          <a:p>
            <a:pPr lvl="0"/>
            <a:r>
              <a:rPr lang="de-DE" dirty="0"/>
              <a:t>E-Mail:</a:t>
            </a:r>
          </a:p>
          <a:p>
            <a:pPr lvl="0"/>
            <a:r>
              <a:rPr lang="de-DE" dirty="0"/>
              <a:t>Fax:</a:t>
            </a:r>
          </a:p>
        </p:txBody>
      </p:sp>
    </p:spTree>
    <p:extLst>
      <p:ext uri="{BB962C8B-B14F-4D97-AF65-F5344CB8AC3E}">
        <p14:creationId xmlns:p14="http://schemas.microsoft.com/office/powerpoint/2010/main" val="5200317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nt 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Bildplatzhalter 20">
            <a:extLst>
              <a:ext uri="{FF2B5EF4-FFF2-40B4-BE49-F238E27FC236}">
                <a16:creationId xmlns:a16="http://schemas.microsoft.com/office/drawing/2014/main" id="{7DFAFAE3-9E9F-1C48-5F18-B1F02658223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333375 h 6858000"/>
              <a:gd name="connsiteX3" fmla="*/ 9835116 w 12192000"/>
              <a:gd name="connsiteY3" fmla="*/ 333375 h 6858000"/>
              <a:gd name="connsiteX4" fmla="*/ 9835116 w 12192000"/>
              <a:gd name="connsiteY4" fmla="*/ 827930 h 6858000"/>
              <a:gd name="connsiteX5" fmla="*/ 12192000 w 12192000"/>
              <a:gd name="connsiteY5" fmla="*/ 82793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333375 h 6858000"/>
              <a:gd name="connsiteX3" fmla="*/ 10087920 w 12192000"/>
              <a:gd name="connsiteY3" fmla="*/ 333375 h 6858000"/>
              <a:gd name="connsiteX4" fmla="*/ 9835116 w 12192000"/>
              <a:gd name="connsiteY4" fmla="*/ 827930 h 6858000"/>
              <a:gd name="connsiteX5" fmla="*/ 12192000 w 12192000"/>
              <a:gd name="connsiteY5" fmla="*/ 82793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  <a:gd name="connsiteX8" fmla="*/ 0 w 12192000"/>
              <a:gd name="connsiteY8" fmla="*/ 0 h 6858000"/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333375 h 6858000"/>
              <a:gd name="connsiteX3" fmla="*/ 10130951 w 12192000"/>
              <a:gd name="connsiteY3" fmla="*/ 333375 h 6858000"/>
              <a:gd name="connsiteX4" fmla="*/ 9835116 w 12192000"/>
              <a:gd name="connsiteY4" fmla="*/ 827930 h 6858000"/>
              <a:gd name="connsiteX5" fmla="*/ 12192000 w 12192000"/>
              <a:gd name="connsiteY5" fmla="*/ 82793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  <a:gd name="connsiteX8" fmla="*/ 0 w 12192000"/>
              <a:gd name="connsiteY8" fmla="*/ 0 h 6858000"/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333375 h 6858000"/>
              <a:gd name="connsiteX3" fmla="*/ 10125572 w 12192000"/>
              <a:gd name="connsiteY3" fmla="*/ 333375 h 6858000"/>
              <a:gd name="connsiteX4" fmla="*/ 9835116 w 12192000"/>
              <a:gd name="connsiteY4" fmla="*/ 827930 h 6858000"/>
              <a:gd name="connsiteX5" fmla="*/ 12192000 w 12192000"/>
              <a:gd name="connsiteY5" fmla="*/ 82793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  <a:gd name="connsiteX8" fmla="*/ 0 w 12192000"/>
              <a:gd name="connsiteY8" fmla="*/ 0 h 6858000"/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333375 h 6858000"/>
              <a:gd name="connsiteX3" fmla="*/ 10098678 w 12192000"/>
              <a:gd name="connsiteY3" fmla="*/ 333375 h 6858000"/>
              <a:gd name="connsiteX4" fmla="*/ 9835116 w 12192000"/>
              <a:gd name="connsiteY4" fmla="*/ 827930 h 6858000"/>
              <a:gd name="connsiteX5" fmla="*/ 12192000 w 12192000"/>
              <a:gd name="connsiteY5" fmla="*/ 82793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  <a:gd name="connsiteX8" fmla="*/ 0 w 12192000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333375"/>
                </a:lnTo>
                <a:lnTo>
                  <a:pt x="10098678" y="333375"/>
                </a:lnTo>
                <a:lnTo>
                  <a:pt x="9835116" y="827930"/>
                </a:lnTo>
                <a:lnTo>
                  <a:pt x="12192000" y="82793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 algn="ctr">
              <a:defRPr lang="de-AT" dirty="0"/>
            </a:lvl1pPr>
          </a:lstStyle>
          <a:p>
            <a:r>
              <a:rPr lang="de-AT" dirty="0"/>
              <a:t>Hintergrundbild einfügen</a:t>
            </a:r>
          </a:p>
        </p:txBody>
      </p:sp>
      <p:sp>
        <p:nvSpPr>
          <p:cNvPr id="7" name="Bildplatzhalter 6">
            <a:extLst>
              <a:ext uri="{FF2B5EF4-FFF2-40B4-BE49-F238E27FC236}">
                <a16:creationId xmlns:a16="http://schemas.microsoft.com/office/drawing/2014/main" id="{F28FE84D-7F54-6D84-4D63-3DB5DAEEB3D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387329" y="720329"/>
            <a:ext cx="5417343" cy="5417343"/>
          </a:xfrm>
          <a:prstGeom prst="rect">
            <a:avLst/>
          </a:prstGeom>
          <a:noFill/>
          <a:ln>
            <a:noFill/>
          </a:ln>
          <a:effectLst>
            <a:outerShdw blurRad="508000" sx="57000" sy="57000" algn="ctr" rotWithShape="0">
              <a:srgbClr val="000000">
                <a:alpha val="43137"/>
              </a:srgbClr>
            </a:outerShdw>
          </a:effectLst>
        </p:spPr>
        <p:txBody>
          <a:bodyPr anchor="ctr"/>
          <a:lstStyle>
            <a:lvl1pPr algn="ctr">
              <a:defRPr i="1"/>
            </a:lvl1pPr>
          </a:lstStyle>
          <a:p>
            <a:r>
              <a:rPr lang="de-AT" dirty="0"/>
              <a:t>Event Logo einfügen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85C198C-FE74-6BFC-1F25-7ABB65D57A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6058" y="196979"/>
            <a:ext cx="5703483" cy="442691"/>
          </a:xfrm>
          <a:prstGeom prst="rect">
            <a:avLst/>
          </a:prstGeom>
          <a:ln>
            <a:noFill/>
          </a:ln>
        </p:spPr>
        <p:txBody>
          <a:bodyPr/>
          <a:lstStyle>
            <a:lvl1pPr>
              <a:defRPr lang="de-AT" sz="3000" b="1" spc="0" baseline="0" dirty="0">
                <a:ln w="22225">
                  <a:noFill/>
                  <a:prstDash val="solid"/>
                </a:ln>
              </a:defRPr>
            </a:lvl1pPr>
          </a:lstStyle>
          <a:p>
            <a:r>
              <a:rPr lang="de-DE" dirty="0"/>
              <a:t>Eventname</a:t>
            </a:r>
            <a:endParaRPr lang="de-AT" dirty="0"/>
          </a:p>
        </p:txBody>
      </p:sp>
      <p:pic>
        <p:nvPicPr>
          <p:cNvPr id="23" name="Grafik 22">
            <a:extLst>
              <a:ext uri="{FF2B5EF4-FFF2-40B4-BE49-F238E27FC236}">
                <a16:creationId xmlns:a16="http://schemas.microsoft.com/office/drawing/2014/main" id="{8DD72ED6-F4A0-0A13-7B85-191853A1390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55026" y="333375"/>
            <a:ext cx="2336520" cy="494555"/>
          </a:xfrm>
          <a:prstGeom prst="rect">
            <a:avLst/>
          </a:prstGeom>
        </p:spPr>
      </p:pic>
      <p:sp>
        <p:nvSpPr>
          <p:cNvPr id="25" name="Textplatzhalter 24">
            <a:extLst>
              <a:ext uri="{FF2B5EF4-FFF2-40B4-BE49-F238E27FC236}">
                <a16:creationId xmlns:a16="http://schemas.microsoft.com/office/drawing/2014/main" id="{5A1765C8-FA05-06FE-4B91-AC322B017C6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66058" y="660723"/>
            <a:ext cx="5724525" cy="442913"/>
          </a:xfrm>
          <a:prstGeom prst="rect">
            <a:avLst/>
          </a:prstGeom>
        </p:spPr>
        <p:txBody>
          <a:bodyPr/>
          <a:lstStyle>
            <a:lvl1pPr>
              <a:defRPr sz="3000" cap="all" baseline="0"/>
            </a:lvl1pPr>
          </a:lstStyle>
          <a:p>
            <a:pPr lvl="0"/>
            <a:r>
              <a:rPr lang="de-DE" dirty="0"/>
              <a:t>JAHR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0648393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folie 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Inhaltsplatzhalter 3">
            <a:extLst>
              <a:ext uri="{FF2B5EF4-FFF2-40B4-BE49-F238E27FC236}">
                <a16:creationId xmlns:a16="http://schemas.microsoft.com/office/drawing/2014/main" id="{4290EA7A-4987-4708-A05D-F719C2CCC624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257175" y="1495425"/>
            <a:ext cx="11449050" cy="4234451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chemeClr val="accent1"/>
              </a:buClr>
              <a:buSzPct val="85000"/>
              <a:buFontTx/>
              <a:buBlip>
                <a:blip r:embed="rId2"/>
              </a:buBlip>
              <a:defRPr sz="2000">
                <a:solidFill>
                  <a:schemeClr val="tx1"/>
                </a:solidFill>
              </a:defRPr>
            </a:lvl1pPr>
            <a:lvl2pPr marL="742950" indent="-285750">
              <a:buClr>
                <a:schemeClr val="accent1"/>
              </a:buClr>
              <a:buSzPct val="85000"/>
              <a:buFontTx/>
              <a:buBlip>
                <a:blip r:embed="rId2"/>
              </a:buBlip>
              <a:defRPr sz="1800">
                <a:solidFill>
                  <a:schemeClr val="tx1"/>
                </a:solidFill>
              </a:defRPr>
            </a:lvl2pPr>
            <a:lvl3pPr marL="1200150" indent="-285750">
              <a:buClr>
                <a:schemeClr val="accent1"/>
              </a:buClr>
              <a:buSzPct val="85000"/>
              <a:buFontTx/>
              <a:buBlip>
                <a:blip r:embed="rId2"/>
              </a:buBlip>
              <a:defRPr sz="1600">
                <a:solidFill>
                  <a:schemeClr val="tx1"/>
                </a:solidFill>
              </a:defRPr>
            </a:lvl3pPr>
            <a:lvl4pPr marL="1657350" indent="-285750">
              <a:buClr>
                <a:schemeClr val="accent1"/>
              </a:buClr>
              <a:buSzPct val="85000"/>
              <a:buFontTx/>
              <a:buBlip>
                <a:blip r:embed="rId2"/>
              </a:buBlip>
              <a:defRPr sz="1400">
                <a:solidFill>
                  <a:schemeClr val="tx1"/>
                </a:solidFill>
              </a:defRPr>
            </a:lvl4pPr>
            <a:lvl5pPr marL="2000250" indent="-171450">
              <a:buClr>
                <a:schemeClr val="accent1"/>
              </a:buClr>
              <a:buSzPct val="85000"/>
              <a:buFontTx/>
              <a:buBlip>
                <a:blip r:embed="rId2"/>
              </a:buBlip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 dirty="0"/>
              <a:t>Aufzählung Arial 20pt</a:t>
            </a:r>
          </a:p>
          <a:p>
            <a:pPr lvl="1"/>
            <a:r>
              <a:rPr lang="de-DE" dirty="0"/>
              <a:t>Aufzählung Arial 18pt</a:t>
            </a:r>
          </a:p>
          <a:p>
            <a:pPr lvl="2"/>
            <a:r>
              <a:rPr lang="de-DE" dirty="0"/>
              <a:t>Aufzählung Arial 16pt</a:t>
            </a:r>
          </a:p>
          <a:p>
            <a:pPr lvl="3"/>
            <a:r>
              <a:rPr lang="de-DE" dirty="0"/>
              <a:t>Aufzählung Arial 14pt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1628A786-2C5E-6850-405F-69E9B2E70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C081B-F08F-4252-8ED6-5CF16DAD105D}" type="slidenum">
              <a:rPr lang="de-AT" smtClean="0"/>
              <a:pPr/>
              <a:t>‹#›</a:t>
            </a:fld>
            <a:endParaRPr lang="de-AT" dirty="0"/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B37129AB-7AC9-25EB-E81F-5466AFD771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175" y="230854"/>
            <a:ext cx="11563350" cy="668587"/>
          </a:xfrm>
          <a:prstGeom prst="rect">
            <a:avLst/>
          </a:prstGeom>
        </p:spPr>
        <p:txBody>
          <a:bodyPr/>
          <a:lstStyle>
            <a:lvl1pPr>
              <a:defRPr sz="4000" b="1" cap="all" spc="0" baseline="0">
                <a:ln w="22225">
                  <a:noFill/>
                  <a:prstDash val="solid"/>
                </a:ln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Folientitel Arial 40pt Blau</a:t>
            </a:r>
            <a:endParaRPr lang="de-AT" dirty="0"/>
          </a:p>
        </p:txBody>
      </p:sp>
      <p:sp>
        <p:nvSpPr>
          <p:cNvPr id="9" name="Textplatzhalter 2">
            <a:extLst>
              <a:ext uri="{FF2B5EF4-FFF2-40B4-BE49-F238E27FC236}">
                <a16:creationId xmlns:a16="http://schemas.microsoft.com/office/drawing/2014/main" id="{DEA72324-5073-830F-1F9B-C933CB11EA8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57175" y="918491"/>
            <a:ext cx="11563350" cy="35399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Folienuntertitel Arial 20pt Grau</a:t>
            </a:r>
          </a:p>
        </p:txBody>
      </p:sp>
      <p:sp>
        <p:nvSpPr>
          <p:cNvPr id="2" name="Textplatzhalter 17">
            <a:extLst>
              <a:ext uri="{FF2B5EF4-FFF2-40B4-BE49-F238E27FC236}">
                <a16:creationId xmlns:a16="http://schemas.microsoft.com/office/drawing/2014/main" id="{1F38D98A-3ECF-B028-9354-7B5A6751E97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23997" y="6282241"/>
            <a:ext cx="4433888" cy="450850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Fußzeile Weiß Arial 12PT Weiß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6312372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folie Aufzählung + Textf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Inhaltsplatzhalter 3">
            <a:extLst>
              <a:ext uri="{FF2B5EF4-FFF2-40B4-BE49-F238E27FC236}">
                <a16:creationId xmlns:a16="http://schemas.microsoft.com/office/drawing/2014/main" id="{4290EA7A-4987-4708-A05D-F719C2CCC624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257175" y="1495425"/>
            <a:ext cx="11449050" cy="3990975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chemeClr val="accent1"/>
              </a:buClr>
              <a:buSzPct val="85000"/>
              <a:buFontTx/>
              <a:buBlip>
                <a:blip r:embed="rId2"/>
              </a:buBlip>
              <a:defRPr sz="2000">
                <a:solidFill>
                  <a:schemeClr val="tx1"/>
                </a:solidFill>
              </a:defRPr>
            </a:lvl1pPr>
            <a:lvl2pPr marL="742950" indent="-285750">
              <a:buClr>
                <a:schemeClr val="accent1"/>
              </a:buClr>
              <a:buSzPct val="85000"/>
              <a:buFontTx/>
              <a:buBlip>
                <a:blip r:embed="rId2"/>
              </a:buBlip>
              <a:defRPr sz="1800">
                <a:solidFill>
                  <a:schemeClr val="tx1"/>
                </a:solidFill>
              </a:defRPr>
            </a:lvl2pPr>
            <a:lvl3pPr marL="1200150" indent="-285750">
              <a:buClr>
                <a:schemeClr val="accent1"/>
              </a:buClr>
              <a:buSzPct val="85000"/>
              <a:buFontTx/>
              <a:buBlip>
                <a:blip r:embed="rId2"/>
              </a:buBlip>
              <a:defRPr sz="1600">
                <a:solidFill>
                  <a:schemeClr val="tx1"/>
                </a:solidFill>
              </a:defRPr>
            </a:lvl3pPr>
            <a:lvl4pPr marL="1657350" indent="-285750">
              <a:buClr>
                <a:schemeClr val="accent1"/>
              </a:buClr>
              <a:buSzPct val="85000"/>
              <a:buFontTx/>
              <a:buBlip>
                <a:blip r:embed="rId2"/>
              </a:buBlip>
              <a:defRPr sz="1400">
                <a:solidFill>
                  <a:schemeClr val="tx1"/>
                </a:solidFill>
              </a:defRPr>
            </a:lvl4pPr>
            <a:lvl5pPr marL="2000250" indent="-171450">
              <a:buClr>
                <a:schemeClr val="accent1"/>
              </a:buClr>
              <a:buSzPct val="85000"/>
              <a:buFontTx/>
              <a:buBlip>
                <a:blip r:embed="rId2"/>
              </a:buBlip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de-DE" dirty="0"/>
              <a:t>Aufzählung Arial 20pt</a:t>
            </a:r>
          </a:p>
          <a:p>
            <a:pPr lvl="1"/>
            <a:r>
              <a:rPr lang="de-DE" dirty="0"/>
              <a:t>Aufzählung Arial 18pt</a:t>
            </a:r>
          </a:p>
          <a:p>
            <a:pPr lvl="2"/>
            <a:r>
              <a:rPr lang="de-DE" dirty="0"/>
              <a:t>Aufzählung Arial 16pt</a:t>
            </a:r>
          </a:p>
          <a:p>
            <a:pPr lvl="3"/>
            <a:r>
              <a:rPr lang="de-DE" dirty="0"/>
              <a:t>Aufzählung Arial 14pt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1628A786-2C5E-6850-405F-69E9B2E70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C081B-F08F-4252-8ED6-5CF16DAD105D}" type="slidenum">
              <a:rPr lang="de-AT" smtClean="0"/>
              <a:pPr/>
              <a:t>‹#›</a:t>
            </a:fld>
            <a:endParaRPr lang="de-AT" dirty="0"/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B37129AB-7AC9-25EB-E81F-5466AFD771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175" y="230854"/>
            <a:ext cx="11563350" cy="668587"/>
          </a:xfrm>
          <a:prstGeom prst="rect">
            <a:avLst/>
          </a:prstGeom>
        </p:spPr>
        <p:txBody>
          <a:bodyPr/>
          <a:lstStyle>
            <a:lvl1pPr>
              <a:defRPr sz="4000" b="1" cap="all" spc="0" baseline="0">
                <a:ln w="22225">
                  <a:noFill/>
                  <a:prstDash val="solid"/>
                </a:ln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Folientitel Arial 40pt Blau</a:t>
            </a:r>
            <a:endParaRPr lang="de-AT" dirty="0"/>
          </a:p>
        </p:txBody>
      </p:sp>
      <p:sp>
        <p:nvSpPr>
          <p:cNvPr id="9" name="Textplatzhalter 2">
            <a:extLst>
              <a:ext uri="{FF2B5EF4-FFF2-40B4-BE49-F238E27FC236}">
                <a16:creationId xmlns:a16="http://schemas.microsoft.com/office/drawing/2014/main" id="{DEA72324-5073-830F-1F9B-C933CB11EA8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57175" y="918491"/>
            <a:ext cx="11563350" cy="35399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Folienuntertitel Arial 20pt Grau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06CBFC73-23C2-BF07-4932-70ACEA30C1DB}"/>
              </a:ext>
            </a:extLst>
          </p:cNvPr>
          <p:cNvSpPr/>
          <p:nvPr userDrawn="1"/>
        </p:nvSpPr>
        <p:spPr>
          <a:xfrm>
            <a:off x="371475" y="5624780"/>
            <a:ext cx="11449050" cy="4313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2" name="Textplatzhalter 4">
            <a:extLst>
              <a:ext uri="{FF2B5EF4-FFF2-40B4-BE49-F238E27FC236}">
                <a16:creationId xmlns:a16="http://schemas.microsoft.com/office/drawing/2014/main" id="{4F67810C-547F-D7AF-3878-985AFA1E2CE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71475" y="5676182"/>
            <a:ext cx="11377613" cy="3540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None/>
              <a:defRPr sz="2000">
                <a:solidFill>
                  <a:schemeClr val="bg1"/>
                </a:solidFill>
              </a:defRPr>
            </a:lvl3pPr>
            <a:lvl4pPr marL="1371600" indent="0">
              <a:buNone/>
              <a:defRPr sz="2000">
                <a:solidFill>
                  <a:schemeClr val="bg1"/>
                </a:solidFill>
              </a:defRPr>
            </a:lvl4pPr>
            <a:lvl5pPr marL="1828800" indent="0"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Textfeld Arial 20PT Weiß</a:t>
            </a:r>
            <a:endParaRPr lang="de-AT" dirty="0"/>
          </a:p>
        </p:txBody>
      </p:sp>
      <p:sp>
        <p:nvSpPr>
          <p:cNvPr id="2" name="Textplatzhalter 17">
            <a:extLst>
              <a:ext uri="{FF2B5EF4-FFF2-40B4-BE49-F238E27FC236}">
                <a16:creationId xmlns:a16="http://schemas.microsoft.com/office/drawing/2014/main" id="{17D179CF-F103-4E6C-B9EA-6F74A5214AE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23997" y="6282241"/>
            <a:ext cx="4433888" cy="450850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Fußzeile Weiß Arial 12PT Weiß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963740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 Inhaltsfolie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425D2009-2BCD-4E45-92B7-61699E99FF2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257175" y="1495423"/>
            <a:ext cx="5402005" cy="4234453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1"/>
              </a:buClr>
              <a:buSzPct val="85000"/>
              <a:buFontTx/>
              <a:buBlip>
                <a:blip r:embed="rId2"/>
              </a:buBlip>
              <a:defRPr lang="de-DE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>
              <a:buClr>
                <a:schemeClr val="accent1"/>
              </a:buClr>
              <a:buSzPct val="85000"/>
              <a:buFontTx/>
              <a:buBlip>
                <a:blip r:embed="rId2"/>
              </a:buBlip>
              <a:defRPr lang="de-DE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buClr>
                <a:schemeClr val="accent1"/>
              </a:buClr>
              <a:buSzPct val="85000"/>
              <a:buFontTx/>
              <a:buBlip>
                <a:blip r:embed="rId2"/>
              </a:buBlip>
              <a:defRPr lang="de-DE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>
              <a:buClr>
                <a:schemeClr val="accent1"/>
              </a:buClr>
              <a:buSzPct val="85000"/>
              <a:buFontTx/>
              <a:buBlip>
                <a:blip r:embed="rId2"/>
              </a:buBlip>
              <a:defRPr lang="de-DE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>
              <a:buClr>
                <a:schemeClr val="accent1"/>
              </a:buClr>
              <a:buSzPct val="85000"/>
              <a:buFontTx/>
              <a:buBlip>
                <a:blip r:embed="rId2"/>
              </a:buBlip>
              <a:defRPr sz="1200">
                <a:solidFill>
                  <a:schemeClr val="tx1"/>
                </a:solidFill>
              </a:defRPr>
            </a:lvl5pPr>
          </a:lstStyle>
          <a:p>
            <a:pPr marL="342900" lvl="0" indent="-3429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5000"/>
              <a:buFontTx/>
              <a:buBlip>
                <a:blip r:embed="rId2"/>
              </a:buBlip>
            </a:pPr>
            <a:r>
              <a:rPr lang="de-DE" dirty="0"/>
              <a:t>Aufzählung Arial 20pt</a:t>
            </a:r>
          </a:p>
          <a:p>
            <a:pPr marL="742950" lvl="1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5000"/>
              <a:buFontTx/>
              <a:buBlip>
                <a:blip r:embed="rId2"/>
              </a:buBlip>
            </a:pPr>
            <a:r>
              <a:rPr lang="de-DE" dirty="0"/>
              <a:t>Aufzählung Arial 18pt</a:t>
            </a:r>
          </a:p>
          <a:p>
            <a:pPr marL="1200150" lvl="2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5000"/>
              <a:buFontTx/>
              <a:buBlip>
                <a:blip r:embed="rId2"/>
              </a:buBlip>
            </a:pPr>
            <a:r>
              <a:rPr lang="de-DE" dirty="0"/>
              <a:t>Aufzählung Arial 16pt</a:t>
            </a:r>
          </a:p>
          <a:p>
            <a:pPr marL="1657350" lvl="3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5000"/>
              <a:buFontTx/>
              <a:buBlip>
                <a:blip r:embed="rId2"/>
              </a:buBlip>
            </a:pPr>
            <a:r>
              <a:rPr lang="de-DE" dirty="0"/>
              <a:t>Aufzählung Arial 14pt</a:t>
            </a:r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5BE24781-3EE1-44A9-B061-278CC4B6668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418520" y="1495424"/>
            <a:ext cx="5402005" cy="4234451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2000" i="1"/>
            </a:lvl1pPr>
          </a:lstStyle>
          <a:p>
            <a:r>
              <a:rPr lang="de-AT" dirty="0"/>
              <a:t>Bild einfügen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35539D5C-5D7B-FC76-FECF-172375738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C081B-F08F-4252-8ED6-5CF16DAD105D}" type="slidenum">
              <a:rPr lang="de-AT" smtClean="0"/>
              <a:pPr/>
              <a:t>‹#›</a:t>
            </a:fld>
            <a:endParaRPr lang="de-AT" dirty="0"/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6035AD1F-5296-45D2-2392-60DBF9194A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175" y="230854"/>
            <a:ext cx="11563350" cy="668587"/>
          </a:xfrm>
          <a:prstGeom prst="rect">
            <a:avLst/>
          </a:prstGeom>
        </p:spPr>
        <p:txBody>
          <a:bodyPr/>
          <a:lstStyle>
            <a:lvl1pPr>
              <a:defRPr sz="4000" b="1" cap="all" spc="0" baseline="0">
                <a:ln w="22225">
                  <a:noFill/>
                  <a:prstDash val="solid"/>
                </a:ln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Folientitel Arial 40pt Blau</a:t>
            </a:r>
            <a:endParaRPr lang="de-AT" dirty="0"/>
          </a:p>
        </p:txBody>
      </p:sp>
      <p:sp>
        <p:nvSpPr>
          <p:cNvPr id="13" name="Textplatzhalter 2">
            <a:extLst>
              <a:ext uri="{FF2B5EF4-FFF2-40B4-BE49-F238E27FC236}">
                <a16:creationId xmlns:a16="http://schemas.microsoft.com/office/drawing/2014/main" id="{A72545CB-75D9-D588-A520-147E832EDC1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57175" y="918491"/>
            <a:ext cx="11563350" cy="35399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Folienuntertitel Arial 20pt Grau</a:t>
            </a:r>
          </a:p>
        </p:txBody>
      </p:sp>
      <p:sp>
        <p:nvSpPr>
          <p:cNvPr id="2" name="Textplatzhalter 17">
            <a:extLst>
              <a:ext uri="{FF2B5EF4-FFF2-40B4-BE49-F238E27FC236}">
                <a16:creationId xmlns:a16="http://schemas.microsoft.com/office/drawing/2014/main" id="{D7E3EB62-274E-E498-8590-7BA303F8001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23997" y="6282241"/>
            <a:ext cx="4433888" cy="450850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Fußzeile Weiß Arial 12PT Weiß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5556260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ufzählung Inhaltsfolie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425D2009-2BCD-4E45-92B7-61699E99FF2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257175" y="1495423"/>
            <a:ext cx="5402005" cy="4234453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1"/>
              </a:buClr>
              <a:buSzPct val="85000"/>
              <a:buFontTx/>
              <a:buBlip>
                <a:blip r:embed="rId2"/>
              </a:buBlip>
              <a:defRPr lang="de-DE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>
              <a:buClr>
                <a:schemeClr val="accent1"/>
              </a:buClr>
              <a:buSzPct val="85000"/>
              <a:buFontTx/>
              <a:buBlip>
                <a:blip r:embed="rId2"/>
              </a:buBlip>
              <a:defRPr lang="de-DE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buClr>
                <a:schemeClr val="accent1"/>
              </a:buClr>
              <a:buSzPct val="85000"/>
              <a:buFontTx/>
              <a:buBlip>
                <a:blip r:embed="rId2"/>
              </a:buBlip>
              <a:defRPr lang="de-DE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>
              <a:buClr>
                <a:schemeClr val="accent1"/>
              </a:buClr>
              <a:buSzPct val="85000"/>
              <a:buFontTx/>
              <a:buBlip>
                <a:blip r:embed="rId2"/>
              </a:buBlip>
              <a:defRPr lang="de-DE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>
              <a:buClr>
                <a:schemeClr val="accent1"/>
              </a:buClr>
              <a:buSzPct val="85000"/>
              <a:buFontTx/>
              <a:buBlip>
                <a:blip r:embed="rId2"/>
              </a:buBlip>
              <a:defRPr sz="1200">
                <a:solidFill>
                  <a:schemeClr val="tx1"/>
                </a:solidFill>
              </a:defRPr>
            </a:lvl5pPr>
          </a:lstStyle>
          <a:p>
            <a:pPr marL="342900" lvl="0" indent="-3429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5000"/>
              <a:buFontTx/>
              <a:buBlip>
                <a:blip r:embed="rId2"/>
              </a:buBlip>
            </a:pPr>
            <a:r>
              <a:rPr lang="de-DE" dirty="0"/>
              <a:t>Aufzählung Arial 20pt</a:t>
            </a:r>
          </a:p>
          <a:p>
            <a:pPr marL="742950" lvl="1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5000"/>
              <a:buFontTx/>
              <a:buBlip>
                <a:blip r:embed="rId2"/>
              </a:buBlip>
            </a:pPr>
            <a:r>
              <a:rPr lang="de-DE" dirty="0"/>
              <a:t>Aufzählung Arial 18pt</a:t>
            </a:r>
          </a:p>
          <a:p>
            <a:pPr marL="1200150" lvl="2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5000"/>
              <a:buFontTx/>
              <a:buBlip>
                <a:blip r:embed="rId2"/>
              </a:buBlip>
            </a:pPr>
            <a:r>
              <a:rPr lang="de-DE" dirty="0"/>
              <a:t>Aufzählung Arial 16pt</a:t>
            </a:r>
          </a:p>
          <a:p>
            <a:pPr marL="1657350" lvl="3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5000"/>
              <a:buFontTx/>
              <a:buBlip>
                <a:blip r:embed="rId2"/>
              </a:buBlip>
            </a:pPr>
            <a:r>
              <a:rPr lang="de-DE" dirty="0"/>
              <a:t>Aufzählung Arial 14pt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35539D5C-5D7B-FC76-FECF-172375738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C081B-F08F-4252-8ED6-5CF16DAD105D}" type="slidenum">
              <a:rPr lang="de-AT" smtClean="0"/>
              <a:pPr/>
              <a:t>‹#›</a:t>
            </a:fld>
            <a:endParaRPr lang="de-AT" dirty="0"/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6035AD1F-5296-45D2-2392-60DBF9194A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175" y="230854"/>
            <a:ext cx="11563350" cy="668587"/>
          </a:xfrm>
          <a:prstGeom prst="rect">
            <a:avLst/>
          </a:prstGeom>
        </p:spPr>
        <p:txBody>
          <a:bodyPr/>
          <a:lstStyle>
            <a:lvl1pPr>
              <a:defRPr sz="4000" b="1" cap="all" spc="0" baseline="0">
                <a:ln w="22225">
                  <a:noFill/>
                  <a:prstDash val="solid"/>
                </a:ln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Folientitel Arial 40pt Blau</a:t>
            </a:r>
            <a:endParaRPr lang="de-AT" dirty="0"/>
          </a:p>
        </p:txBody>
      </p:sp>
      <p:sp>
        <p:nvSpPr>
          <p:cNvPr id="13" name="Textplatzhalter 2">
            <a:extLst>
              <a:ext uri="{FF2B5EF4-FFF2-40B4-BE49-F238E27FC236}">
                <a16:creationId xmlns:a16="http://schemas.microsoft.com/office/drawing/2014/main" id="{A72545CB-75D9-D588-A520-147E832EDC1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57175" y="918491"/>
            <a:ext cx="11563350" cy="35399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Folienuntertitel Arial 20pt Grau</a:t>
            </a:r>
          </a:p>
        </p:txBody>
      </p:sp>
      <p:sp>
        <p:nvSpPr>
          <p:cNvPr id="2" name="Textplatzhalter 17">
            <a:extLst>
              <a:ext uri="{FF2B5EF4-FFF2-40B4-BE49-F238E27FC236}">
                <a16:creationId xmlns:a16="http://schemas.microsoft.com/office/drawing/2014/main" id="{D7E3EB62-274E-E498-8590-7BA303F8001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23997" y="6282241"/>
            <a:ext cx="4433888" cy="450850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Fußzeile Weiß Arial 12PT Weiß</a:t>
            </a:r>
            <a:endParaRPr lang="de-AT" dirty="0"/>
          </a:p>
        </p:txBody>
      </p:sp>
      <p:sp>
        <p:nvSpPr>
          <p:cNvPr id="5" name="Inhaltsplatzhalter 3">
            <a:extLst>
              <a:ext uri="{FF2B5EF4-FFF2-40B4-BE49-F238E27FC236}">
                <a16:creationId xmlns:a16="http://schemas.microsoft.com/office/drawing/2014/main" id="{2AFD126B-4D52-453F-E93B-C52B67A1CD6B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6356882" y="1495423"/>
            <a:ext cx="5402005" cy="4234453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1"/>
              </a:buClr>
              <a:buSzPct val="85000"/>
              <a:buFontTx/>
              <a:buBlip>
                <a:blip r:embed="rId2"/>
              </a:buBlip>
              <a:defRPr lang="de-DE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>
              <a:buClr>
                <a:schemeClr val="accent1"/>
              </a:buClr>
              <a:buSzPct val="85000"/>
              <a:buFontTx/>
              <a:buBlip>
                <a:blip r:embed="rId2"/>
              </a:buBlip>
              <a:defRPr lang="de-DE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buClr>
                <a:schemeClr val="accent1"/>
              </a:buClr>
              <a:buSzPct val="85000"/>
              <a:buFontTx/>
              <a:buBlip>
                <a:blip r:embed="rId2"/>
              </a:buBlip>
              <a:defRPr lang="de-DE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>
              <a:buClr>
                <a:schemeClr val="accent1"/>
              </a:buClr>
              <a:buSzPct val="85000"/>
              <a:buFontTx/>
              <a:buBlip>
                <a:blip r:embed="rId2"/>
              </a:buBlip>
              <a:defRPr lang="de-DE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>
              <a:buClr>
                <a:schemeClr val="accent1"/>
              </a:buClr>
              <a:buSzPct val="85000"/>
              <a:buFontTx/>
              <a:buBlip>
                <a:blip r:embed="rId2"/>
              </a:buBlip>
              <a:defRPr sz="1200">
                <a:solidFill>
                  <a:schemeClr val="tx1"/>
                </a:solidFill>
              </a:defRPr>
            </a:lvl5pPr>
          </a:lstStyle>
          <a:p>
            <a:pPr marL="342900" lvl="0" indent="-3429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5000"/>
              <a:buFontTx/>
              <a:buBlip>
                <a:blip r:embed="rId2"/>
              </a:buBlip>
            </a:pPr>
            <a:r>
              <a:rPr lang="de-DE" dirty="0"/>
              <a:t>Aufzählung Arial 20pt</a:t>
            </a:r>
          </a:p>
          <a:p>
            <a:pPr marL="742950" lvl="1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5000"/>
              <a:buFontTx/>
              <a:buBlip>
                <a:blip r:embed="rId2"/>
              </a:buBlip>
            </a:pPr>
            <a:r>
              <a:rPr lang="de-DE" dirty="0"/>
              <a:t>Aufzählung Arial 18pt</a:t>
            </a:r>
          </a:p>
          <a:p>
            <a:pPr marL="1200150" lvl="2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5000"/>
              <a:buFontTx/>
              <a:buBlip>
                <a:blip r:embed="rId2"/>
              </a:buBlip>
            </a:pPr>
            <a:r>
              <a:rPr lang="de-DE" dirty="0"/>
              <a:t>Aufzählung Arial 16pt</a:t>
            </a:r>
          </a:p>
          <a:p>
            <a:pPr marL="1657350" lvl="3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5000"/>
              <a:buFontTx/>
              <a:buBlip>
                <a:blip r:embed="rId2"/>
              </a:buBlip>
            </a:pPr>
            <a:r>
              <a:rPr lang="de-DE" dirty="0"/>
              <a:t>Aufzählung Arial 14pt</a:t>
            </a:r>
          </a:p>
        </p:txBody>
      </p:sp>
    </p:spTree>
    <p:extLst>
      <p:ext uri="{BB962C8B-B14F-4D97-AF65-F5344CB8AC3E}">
        <p14:creationId xmlns:p14="http://schemas.microsoft.com/office/powerpoint/2010/main" val="9023622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.xml"/><Relationship Id="rId18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31.xml"/><Relationship Id="rId39" Type="http://schemas.openxmlformats.org/officeDocument/2006/relationships/slideLayout" Target="../slideLayouts/slideLayout44.xml"/><Relationship Id="rId21" Type="http://schemas.openxmlformats.org/officeDocument/2006/relationships/slideLayout" Target="../slideLayouts/slideLayout26.xml"/><Relationship Id="rId34" Type="http://schemas.openxmlformats.org/officeDocument/2006/relationships/slideLayout" Target="../slideLayouts/slideLayout39.xml"/><Relationship Id="rId42" Type="http://schemas.openxmlformats.org/officeDocument/2006/relationships/theme" Target="../theme/theme2.xml"/><Relationship Id="rId7" Type="http://schemas.openxmlformats.org/officeDocument/2006/relationships/slideLayout" Target="../slideLayouts/slideLayout12.xml"/><Relationship Id="rId2" Type="http://schemas.openxmlformats.org/officeDocument/2006/relationships/slideLayout" Target="../slideLayouts/slideLayout7.xml"/><Relationship Id="rId16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5.xml"/><Relationship Id="rId29" Type="http://schemas.openxmlformats.org/officeDocument/2006/relationships/slideLayout" Target="../slideLayouts/slideLayout34.xml"/><Relationship Id="rId41" Type="http://schemas.openxmlformats.org/officeDocument/2006/relationships/slideLayout" Target="../slideLayouts/slideLayout46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24" Type="http://schemas.openxmlformats.org/officeDocument/2006/relationships/slideLayout" Target="../slideLayouts/slideLayout29.xml"/><Relationship Id="rId32" Type="http://schemas.openxmlformats.org/officeDocument/2006/relationships/slideLayout" Target="../slideLayouts/slideLayout37.xml"/><Relationship Id="rId37" Type="http://schemas.openxmlformats.org/officeDocument/2006/relationships/slideLayout" Target="../slideLayouts/slideLayout42.xml"/><Relationship Id="rId40" Type="http://schemas.openxmlformats.org/officeDocument/2006/relationships/slideLayout" Target="../slideLayouts/slideLayout45.xml"/><Relationship Id="rId5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20.xml"/><Relationship Id="rId23" Type="http://schemas.openxmlformats.org/officeDocument/2006/relationships/slideLayout" Target="../slideLayouts/slideLayout28.xml"/><Relationship Id="rId28" Type="http://schemas.openxmlformats.org/officeDocument/2006/relationships/slideLayout" Target="../slideLayouts/slideLayout33.xml"/><Relationship Id="rId36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15.xml"/><Relationship Id="rId19" Type="http://schemas.openxmlformats.org/officeDocument/2006/relationships/slideLayout" Target="../slideLayouts/slideLayout24.xml"/><Relationship Id="rId31" Type="http://schemas.openxmlformats.org/officeDocument/2006/relationships/slideLayout" Target="../slideLayouts/slideLayout36.xml"/><Relationship Id="rId44" Type="http://schemas.openxmlformats.org/officeDocument/2006/relationships/image" Target="../media/image3.png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9.xml"/><Relationship Id="rId22" Type="http://schemas.openxmlformats.org/officeDocument/2006/relationships/slideLayout" Target="../slideLayouts/slideLayout27.xml"/><Relationship Id="rId27" Type="http://schemas.openxmlformats.org/officeDocument/2006/relationships/slideLayout" Target="../slideLayouts/slideLayout32.xml"/><Relationship Id="rId30" Type="http://schemas.openxmlformats.org/officeDocument/2006/relationships/slideLayout" Target="../slideLayouts/slideLayout35.xml"/><Relationship Id="rId35" Type="http://schemas.openxmlformats.org/officeDocument/2006/relationships/slideLayout" Target="../slideLayouts/slideLayout40.xml"/><Relationship Id="rId43" Type="http://schemas.openxmlformats.org/officeDocument/2006/relationships/image" Target="../media/image8.png"/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7.xml"/><Relationship Id="rId17" Type="http://schemas.openxmlformats.org/officeDocument/2006/relationships/slideLayout" Target="../slideLayouts/slideLayout22.xml"/><Relationship Id="rId25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8.xml"/><Relationship Id="rId38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>
            <a:extLst>
              <a:ext uri="{FF2B5EF4-FFF2-40B4-BE49-F238E27FC236}">
                <a16:creationId xmlns:a16="http://schemas.microsoft.com/office/drawing/2014/main" id="{981E0BB3-441D-D348-D197-399CB0D31C1D}"/>
              </a:ext>
            </a:extLst>
          </p:cNvPr>
          <p:cNvSpPr/>
          <p:nvPr userDrawn="1"/>
        </p:nvSpPr>
        <p:spPr>
          <a:xfrm>
            <a:off x="0" y="-653364"/>
            <a:ext cx="2850777" cy="49485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/>
              <a:t>#005096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E59C25DD-79B7-3587-9D0F-404D798986BF}"/>
              </a:ext>
            </a:extLst>
          </p:cNvPr>
          <p:cNvSpPr/>
          <p:nvPr userDrawn="1"/>
        </p:nvSpPr>
        <p:spPr>
          <a:xfrm>
            <a:off x="3113741" y="-653364"/>
            <a:ext cx="2850777" cy="4948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/>
              <a:t>#c80a0f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BA941BEA-F227-98F0-252E-80325A3E27AD}"/>
              </a:ext>
            </a:extLst>
          </p:cNvPr>
          <p:cNvSpPr/>
          <p:nvPr userDrawn="1"/>
        </p:nvSpPr>
        <p:spPr>
          <a:xfrm>
            <a:off x="6227482" y="-653364"/>
            <a:ext cx="2850777" cy="49485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/>
              <a:t>#919191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7E9230A3-53FA-75D8-6D7A-CC578E3DFE5D}"/>
              </a:ext>
            </a:extLst>
          </p:cNvPr>
          <p:cNvSpPr/>
          <p:nvPr userDrawn="1"/>
        </p:nvSpPr>
        <p:spPr>
          <a:xfrm>
            <a:off x="9341223" y="-653364"/>
            <a:ext cx="2850777" cy="49485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/>
              <a:t>#8c8c8c</a:t>
            </a:r>
          </a:p>
        </p:txBody>
      </p:sp>
      <p:sp>
        <p:nvSpPr>
          <p:cNvPr id="2" name="Textplatzhalter 10">
            <a:extLst>
              <a:ext uri="{FF2B5EF4-FFF2-40B4-BE49-F238E27FC236}">
                <a16:creationId xmlns:a16="http://schemas.microsoft.com/office/drawing/2014/main" id="{40AAFE99-3E5D-6D02-1383-3130F231D393}"/>
              </a:ext>
            </a:extLst>
          </p:cNvPr>
          <p:cNvSpPr txBox="1">
            <a:spLocks/>
          </p:cNvSpPr>
          <p:nvPr userDrawn="1"/>
        </p:nvSpPr>
        <p:spPr>
          <a:xfrm>
            <a:off x="6900257" y="5476301"/>
            <a:ext cx="5000625" cy="1087437"/>
          </a:xfrm>
          <a:prstGeom prst="rect">
            <a:avLst/>
          </a:prstGeom>
        </p:spPr>
        <p:txBody>
          <a:bodyPr anchor="b"/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Fußzeile Weiß Arial 14PT Weiß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131252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91" r:id="rId2"/>
    <p:sldLayoutId id="2147483692" r:id="rId3"/>
    <p:sldLayoutId id="2147483693" r:id="rId4"/>
    <p:sldLayoutId id="2147483696" r:id="rId5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500" b="1" i="0" kern="1200" cap="all" spc="150" baseline="0">
          <a:ln w="22225">
            <a:solidFill>
              <a:schemeClr val="accent2"/>
            </a:solidFill>
            <a:prstDash val="solid"/>
          </a:ln>
          <a:solidFill>
            <a:schemeClr val="accent2">
              <a:lumMod val="40000"/>
              <a:lumOff val="60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000" kern="1200">
          <a:solidFill>
            <a:schemeClr val="bg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orient="horz" pos="4088" userDrawn="1">
          <p15:clr>
            <a:srgbClr val="F26B43"/>
          </p15:clr>
        </p15:guide>
        <p15:guide id="4" orient="horz" pos="210" userDrawn="1">
          <p15:clr>
            <a:srgbClr val="F26B43"/>
          </p15:clr>
        </p15:guide>
        <p15:guide id="5" pos="234" userDrawn="1">
          <p15:clr>
            <a:srgbClr val="F26B43"/>
          </p15:clr>
        </p15:guide>
        <p15:guide id="6" pos="7446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AB7FAF23-0860-30CD-D04E-6FF37594AC7D}"/>
              </a:ext>
            </a:extLst>
          </p:cNvPr>
          <p:cNvSpPr/>
          <p:nvPr userDrawn="1"/>
        </p:nvSpPr>
        <p:spPr>
          <a:xfrm>
            <a:off x="0" y="-653364"/>
            <a:ext cx="2850777" cy="49485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/>
              <a:t>#005096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A6A091B6-0CC0-737C-E453-66438803E6C2}"/>
              </a:ext>
            </a:extLst>
          </p:cNvPr>
          <p:cNvSpPr/>
          <p:nvPr userDrawn="1"/>
        </p:nvSpPr>
        <p:spPr>
          <a:xfrm>
            <a:off x="3113741" y="-653364"/>
            <a:ext cx="2850777" cy="4948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/>
              <a:t>#c80a0f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AB249E42-C1FB-9D91-3418-9D170BE86410}"/>
              </a:ext>
            </a:extLst>
          </p:cNvPr>
          <p:cNvSpPr/>
          <p:nvPr userDrawn="1"/>
        </p:nvSpPr>
        <p:spPr>
          <a:xfrm>
            <a:off x="6227482" y="-653364"/>
            <a:ext cx="2850777" cy="49485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/>
              <a:t>#919191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1549C061-5C8D-4C04-283C-016F0D504282}"/>
              </a:ext>
            </a:extLst>
          </p:cNvPr>
          <p:cNvSpPr/>
          <p:nvPr userDrawn="1"/>
        </p:nvSpPr>
        <p:spPr>
          <a:xfrm>
            <a:off x="9341223" y="-653364"/>
            <a:ext cx="2850777" cy="49485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/>
              <a:t>#8c8c8c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BBF2A00D-B612-DFC9-49D4-2A9B8BB042A6}"/>
              </a:ext>
            </a:extLst>
          </p:cNvPr>
          <p:cNvSpPr/>
          <p:nvPr userDrawn="1"/>
        </p:nvSpPr>
        <p:spPr>
          <a:xfrm>
            <a:off x="0" y="6160250"/>
            <a:ext cx="12192000" cy="697750"/>
          </a:xfrm>
          <a:prstGeom prst="rect">
            <a:avLst/>
          </a:prstGeom>
          <a:ln>
            <a:noFill/>
          </a:ln>
          <a:effectLst>
            <a:outerShdw blurRad="127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6" name="Foliennummernplatzhalter 15">
            <a:extLst>
              <a:ext uri="{FF2B5EF4-FFF2-40B4-BE49-F238E27FC236}">
                <a16:creationId xmlns:a16="http://schemas.microsoft.com/office/drawing/2014/main" id="{C341401A-4F52-A2E2-4DEA-49ED921D1E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90791" y="6324836"/>
            <a:ext cx="182973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962C081B-F08F-4252-8ED6-5CF16DAD105D}" type="slidenum">
              <a:rPr lang="de-AT" smtClean="0"/>
              <a:pPr/>
              <a:t>‹#›</a:t>
            </a:fld>
            <a:endParaRPr lang="de-AT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B3C21518-9269-BF6E-69BD-FFA50B3E1F82}"/>
              </a:ext>
            </a:extLst>
          </p:cNvPr>
          <p:cNvPicPr>
            <a:picLocks noChangeAspect="1"/>
          </p:cNvPicPr>
          <p:nvPr userDrawn="1"/>
        </p:nvPicPr>
        <p:blipFill>
          <a:blip r:embed="rId4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1475" y="6385146"/>
            <a:ext cx="2742266" cy="285359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2AF27F73-9CF4-B701-A925-4E30AA9FEED5}"/>
              </a:ext>
            </a:extLst>
          </p:cNvPr>
          <p:cNvPicPr>
            <a:picLocks noChangeAspect="1"/>
          </p:cNvPicPr>
          <p:nvPr userDrawn="1"/>
        </p:nvPicPr>
        <p:blipFill>
          <a:blip r:embed="rId4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55026" y="333375"/>
            <a:ext cx="2336520" cy="494555"/>
          </a:xfrm>
          <a:prstGeom prst="rect">
            <a:avLst/>
          </a:prstGeom>
          <a:effectLst>
            <a:outerShdw blurRad="127000" algn="ctr" rotWithShape="0">
              <a:srgbClr val="000000">
                <a:alpha val="3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61679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742" r:id="rId2"/>
    <p:sldLayoutId id="2147483717" r:id="rId3"/>
    <p:sldLayoutId id="2147483743" r:id="rId4"/>
    <p:sldLayoutId id="2147483739" r:id="rId5"/>
    <p:sldLayoutId id="2147483719" r:id="rId6"/>
    <p:sldLayoutId id="2147483740" r:id="rId7"/>
    <p:sldLayoutId id="2147483699" r:id="rId8"/>
    <p:sldLayoutId id="2147483710" r:id="rId9"/>
    <p:sldLayoutId id="2147483713" r:id="rId10"/>
    <p:sldLayoutId id="2147483714" r:id="rId11"/>
    <p:sldLayoutId id="2147483703" r:id="rId12"/>
    <p:sldLayoutId id="2147483711" r:id="rId13"/>
    <p:sldLayoutId id="2147483720" r:id="rId14"/>
    <p:sldLayoutId id="2147483721" r:id="rId15"/>
    <p:sldLayoutId id="2147483724" r:id="rId16"/>
    <p:sldLayoutId id="2147483725" r:id="rId17"/>
    <p:sldLayoutId id="2147483722" r:id="rId18"/>
    <p:sldLayoutId id="2147483723" r:id="rId19"/>
    <p:sldLayoutId id="2147483733" r:id="rId20"/>
    <p:sldLayoutId id="2147483734" r:id="rId21"/>
    <p:sldLayoutId id="2147483726" r:id="rId22"/>
    <p:sldLayoutId id="2147483727" r:id="rId23"/>
    <p:sldLayoutId id="2147483729" r:id="rId24"/>
    <p:sldLayoutId id="2147483730" r:id="rId25"/>
    <p:sldLayoutId id="2147483731" r:id="rId26"/>
    <p:sldLayoutId id="2147483732" r:id="rId27"/>
    <p:sldLayoutId id="2147483700" r:id="rId28"/>
    <p:sldLayoutId id="2147483736" r:id="rId29"/>
    <p:sldLayoutId id="2147483715" r:id="rId30"/>
    <p:sldLayoutId id="2147483672" r:id="rId31"/>
    <p:sldLayoutId id="2147483735" r:id="rId32"/>
    <p:sldLayoutId id="2147483716" r:id="rId33"/>
    <p:sldLayoutId id="2147483728" r:id="rId34"/>
    <p:sldLayoutId id="2147483704" r:id="rId35"/>
    <p:sldLayoutId id="2147483701" r:id="rId36"/>
    <p:sldLayoutId id="2147483705" r:id="rId37"/>
    <p:sldLayoutId id="2147483707" r:id="rId38"/>
    <p:sldLayoutId id="2147483706" r:id="rId39"/>
    <p:sldLayoutId id="2147483708" r:id="rId40"/>
    <p:sldLayoutId id="2147483744" r:id="rId4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orient="horz" pos="4110" userDrawn="1">
          <p15:clr>
            <a:srgbClr val="F26B43"/>
          </p15:clr>
        </p15:guide>
        <p15:guide id="4" orient="horz" pos="210" userDrawn="1">
          <p15:clr>
            <a:srgbClr val="F26B43"/>
          </p15:clr>
        </p15:guide>
        <p15:guide id="5" pos="234" userDrawn="1">
          <p15:clr>
            <a:srgbClr val="F26B43"/>
          </p15:clr>
        </p15:guide>
        <p15:guide id="6" pos="744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jpg"/><Relationship Id="rId7" Type="http://schemas.openxmlformats.org/officeDocument/2006/relationships/image" Target="../media/image34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3.jpg"/><Relationship Id="rId5" Type="http://schemas.openxmlformats.org/officeDocument/2006/relationships/image" Target="../media/image32.jpg"/><Relationship Id="rId4" Type="http://schemas.openxmlformats.org/officeDocument/2006/relationships/image" Target="../media/image31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g"/><Relationship Id="rId3" Type="http://schemas.openxmlformats.org/officeDocument/2006/relationships/image" Target="../media/image7.png"/><Relationship Id="rId7" Type="http://schemas.openxmlformats.org/officeDocument/2006/relationships/image" Target="../media/image21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7.jpg"/><Relationship Id="rId5" Type="http://schemas.openxmlformats.org/officeDocument/2006/relationships/image" Target="../media/image22.jpg"/><Relationship Id="rId4" Type="http://schemas.openxmlformats.org/officeDocument/2006/relationships/image" Target="../media/image23.jpg"/><Relationship Id="rId9" Type="http://schemas.openxmlformats.org/officeDocument/2006/relationships/image" Target="../media/image39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7" Type="http://schemas.openxmlformats.org/officeDocument/2006/relationships/image" Target="../media/image45.jp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4.jpg"/><Relationship Id="rId5" Type="http://schemas.openxmlformats.org/officeDocument/2006/relationships/image" Target="../media/image43.jpg"/><Relationship Id="rId4" Type="http://schemas.openxmlformats.org/officeDocument/2006/relationships/image" Target="../media/image42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4.jp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35.png"/><Relationship Id="rId7" Type="http://schemas.openxmlformats.org/officeDocument/2006/relationships/image" Target="../media/image59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8.png"/><Relationship Id="rId11" Type="http://schemas.openxmlformats.org/officeDocument/2006/relationships/image" Target="../media/image63.png"/><Relationship Id="rId5" Type="http://schemas.openxmlformats.org/officeDocument/2006/relationships/image" Target="../media/image57.png"/><Relationship Id="rId10" Type="http://schemas.openxmlformats.org/officeDocument/2006/relationships/image" Target="../media/image62.jpg"/><Relationship Id="rId4" Type="http://schemas.openxmlformats.org/officeDocument/2006/relationships/image" Target="../media/image56.png"/><Relationship Id="rId9" Type="http://schemas.openxmlformats.org/officeDocument/2006/relationships/image" Target="../media/image61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g"/><Relationship Id="rId3" Type="http://schemas.openxmlformats.org/officeDocument/2006/relationships/image" Target="../media/image18.jpg"/><Relationship Id="rId7" Type="http://schemas.openxmlformats.org/officeDocument/2006/relationships/image" Target="../media/image22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1.jpg"/><Relationship Id="rId5" Type="http://schemas.openxmlformats.org/officeDocument/2006/relationships/image" Target="../media/image20.jpg"/><Relationship Id="rId10" Type="http://schemas.openxmlformats.org/officeDocument/2006/relationships/image" Target="../media/image25.jpg"/><Relationship Id="rId4" Type="http://schemas.openxmlformats.org/officeDocument/2006/relationships/image" Target="../media/image19.jpg"/><Relationship Id="rId9" Type="http://schemas.openxmlformats.org/officeDocument/2006/relationships/image" Target="../media/image24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A5FB9A85-8F7E-8550-2702-6F9270EA4D5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6862" y="1610414"/>
            <a:ext cx="8044962" cy="1818586"/>
          </a:xfrm>
        </p:spPr>
        <p:txBody>
          <a:bodyPr/>
          <a:lstStyle/>
          <a:p>
            <a:r>
              <a:rPr lang="pl-PL" sz="3200" b="1" dirty="0">
                <a:effectLst/>
                <a:cs typeface="Aharoni" panose="02010803020104030203" pitchFamily="2" charset="-79"/>
              </a:rPr>
              <a:t>Fotovoltika od návrhu po realizáciu</a:t>
            </a:r>
            <a:endParaRPr lang="de-AT" sz="1800" b="1" dirty="0"/>
          </a:p>
        </p:txBody>
      </p:sp>
    </p:spTree>
    <p:extLst>
      <p:ext uri="{BB962C8B-B14F-4D97-AF65-F5344CB8AC3E}">
        <p14:creationId xmlns:p14="http://schemas.microsoft.com/office/powerpoint/2010/main" val="35904288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54A1C32-5902-11B7-2F7A-97E58A7AB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C081B-F08F-4252-8ED6-5CF16DAD105D}" type="slidenum">
              <a:rPr lang="de-AT" smtClean="0"/>
              <a:pPr/>
              <a:t>10</a:t>
            </a:fld>
            <a:endParaRPr lang="de-AT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A8C7DA5A-06C4-74A2-7343-A16F2EF0C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285" y="166313"/>
            <a:ext cx="11563350" cy="1413308"/>
          </a:xfrm>
        </p:spPr>
        <p:txBody>
          <a:bodyPr/>
          <a:lstStyle/>
          <a:p>
            <a:r>
              <a:rPr lang="sk-SK" sz="2800" dirty="0">
                <a:solidFill>
                  <a:srgbClr val="005397"/>
                </a:solidFill>
                <a:latin typeface="+mj-lt"/>
                <a:cs typeface="Aharoni" panose="02010803020104030203" pitchFamily="2" charset="-79"/>
              </a:rPr>
              <a:t>Profesionálne dizajnové programy</a:t>
            </a:r>
            <a:br>
              <a:rPr lang="sk-SK" sz="2800" dirty="0">
                <a:solidFill>
                  <a:srgbClr val="005397"/>
                </a:solidFill>
                <a:latin typeface="+mj-lt"/>
                <a:cs typeface="Aharoni" panose="02010803020104030203" pitchFamily="2" charset="-79"/>
              </a:rPr>
            </a:br>
            <a:br>
              <a:rPr lang="sk-SK" sz="2800" dirty="0">
                <a:solidFill>
                  <a:srgbClr val="005397"/>
                </a:solidFill>
                <a:latin typeface="+mj-lt"/>
                <a:cs typeface="Aharoni" panose="02010803020104030203" pitchFamily="2" charset="-79"/>
              </a:rPr>
            </a:br>
            <a:r>
              <a:rPr lang="sk-SK" sz="2000" b="0" dirty="0">
                <a:solidFill>
                  <a:srgbClr val="005397"/>
                </a:solidFill>
                <a:latin typeface="+mj-lt"/>
                <a:cs typeface="Aharoni" panose="02010803020104030203" pitchFamily="2" charset="-79"/>
              </a:rPr>
              <a:t>Import súborov z </a:t>
            </a:r>
            <a:r>
              <a:rPr lang="sk-SK" sz="2000" b="0" dirty="0" err="1">
                <a:solidFill>
                  <a:srgbClr val="005397"/>
                </a:solidFill>
                <a:latin typeface="+mj-lt"/>
                <a:cs typeface="Aharoni" panose="02010803020104030203" pitchFamily="2" charset="-79"/>
              </a:rPr>
              <a:t>dronu</a:t>
            </a:r>
            <a:r>
              <a:rPr lang="sk-SK" sz="2000" b="0" dirty="0">
                <a:solidFill>
                  <a:srgbClr val="005397"/>
                </a:solidFill>
                <a:latin typeface="+mj-lt"/>
                <a:cs typeface="Aharoni" panose="02010803020104030203" pitchFamily="2" charset="-79"/>
              </a:rPr>
              <a:t> alebo z </a:t>
            </a:r>
            <a:r>
              <a:rPr lang="sk-SK" sz="2000" b="0" dirty="0" err="1">
                <a:solidFill>
                  <a:srgbClr val="005397"/>
                </a:solidFill>
                <a:latin typeface="+mj-lt"/>
                <a:cs typeface="Aharoni" panose="02010803020104030203" pitchFamily="2" charset="-79"/>
              </a:rPr>
              <a:t>Autocadu</a:t>
            </a:r>
            <a:r>
              <a:rPr lang="sk-SK" sz="2000" b="0" dirty="0">
                <a:solidFill>
                  <a:srgbClr val="005397"/>
                </a:solidFill>
                <a:latin typeface="+mj-lt"/>
                <a:cs typeface="Aharoni" panose="02010803020104030203" pitchFamily="2" charset="-79"/>
              </a:rPr>
              <a:t> (</a:t>
            </a:r>
            <a:r>
              <a:rPr lang="sk-SK" sz="2000" b="0" dirty="0" err="1">
                <a:solidFill>
                  <a:srgbClr val="005397"/>
                </a:solidFill>
                <a:latin typeface="+mj-lt"/>
                <a:cs typeface="Aharoni" panose="02010803020104030203" pitchFamily="2" charset="-79"/>
              </a:rPr>
              <a:t>Dwg</a:t>
            </a:r>
            <a:r>
              <a:rPr lang="sk-SK" sz="2000" b="0" dirty="0">
                <a:solidFill>
                  <a:srgbClr val="005397"/>
                </a:solidFill>
                <a:latin typeface="+mj-lt"/>
                <a:cs typeface="Aharoni" panose="02010803020104030203" pitchFamily="2" charset="-79"/>
              </a:rPr>
              <a:t>)</a:t>
            </a:r>
            <a:endParaRPr lang="de-AT" sz="2800" b="0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CB64421A-3E33-2B83-911D-DEDE8D6402B1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4937571" y="6326562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de-AT"/>
              <a:t>Fußzeile</a:t>
            </a:r>
            <a:endParaRPr lang="de-AT" dirty="0"/>
          </a:p>
        </p:txBody>
      </p:sp>
      <p:pic>
        <p:nvPicPr>
          <p:cNvPr id="9" name="Obrázok 8" descr="Obrázok, na ktorom je tráva, exteriér, dom, budova">
            <a:extLst>
              <a:ext uri="{FF2B5EF4-FFF2-40B4-BE49-F238E27FC236}">
                <a16:creationId xmlns:a16="http://schemas.microsoft.com/office/drawing/2014/main" id="{F820D7DA-2F80-4C08-E89D-1CC43EC0F8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008" y="1330960"/>
            <a:ext cx="10849707" cy="4823655"/>
          </a:xfrm>
          <a:prstGeom prst="rect">
            <a:avLst/>
          </a:prstGeom>
        </p:spPr>
      </p:pic>
      <p:sp>
        <p:nvSpPr>
          <p:cNvPr id="2" name="BlokTextu 1">
            <a:extLst>
              <a:ext uri="{FF2B5EF4-FFF2-40B4-BE49-F238E27FC236}">
                <a16:creationId xmlns:a16="http://schemas.microsoft.com/office/drawing/2014/main" id="{7D6983A2-FC91-A9C7-D735-8C3996F2794A}"/>
              </a:ext>
            </a:extLst>
          </p:cNvPr>
          <p:cNvSpPr txBox="1"/>
          <p:nvPr/>
        </p:nvSpPr>
        <p:spPr>
          <a:xfrm>
            <a:off x="857306" y="5847311"/>
            <a:ext cx="1930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100" dirty="0">
                <a:solidFill>
                  <a:schemeClr val="bg1"/>
                </a:solidFill>
              </a:rPr>
              <a:t>Zdroj: ČFA</a:t>
            </a:r>
          </a:p>
        </p:txBody>
      </p:sp>
    </p:spTree>
    <p:extLst>
      <p:ext uri="{BB962C8B-B14F-4D97-AF65-F5344CB8AC3E}">
        <p14:creationId xmlns:p14="http://schemas.microsoft.com/office/powerpoint/2010/main" val="34029649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4AEF8F3B-184C-6EB6-AF82-6FA3B5D899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72091" y="1067211"/>
            <a:ext cx="5622880" cy="306638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sk-SK" sz="1800" dirty="0"/>
              <a:t> </a:t>
            </a:r>
            <a:r>
              <a:rPr lang="sk-SK" dirty="0"/>
              <a:t>rozvádzač</a:t>
            </a:r>
            <a:r>
              <a:rPr lang="sk-SK" sz="1800" dirty="0"/>
              <a:t> s IP krytím</a:t>
            </a:r>
          </a:p>
          <a:p>
            <a:pPr marL="0" indent="0">
              <a:spcAft>
                <a:spcPts val="600"/>
              </a:spcAft>
              <a:buNone/>
            </a:pPr>
            <a:endParaRPr lang="sk-SK" sz="1050" dirty="0"/>
          </a:p>
          <a:p>
            <a:pPr>
              <a:spcAft>
                <a:spcPts val="600"/>
              </a:spcAft>
            </a:pPr>
            <a:r>
              <a:rPr lang="sk-SK" dirty="0"/>
              <a:t> </a:t>
            </a:r>
            <a:r>
              <a:rPr lang="sk-SK" dirty="0" err="1"/>
              <a:t>zvodiče</a:t>
            </a:r>
            <a:r>
              <a:rPr lang="sk-SK" dirty="0"/>
              <a:t> prepätia</a:t>
            </a:r>
          </a:p>
          <a:p>
            <a:pPr marL="0" indent="0">
              <a:spcAft>
                <a:spcPts val="600"/>
              </a:spcAft>
              <a:buNone/>
            </a:pPr>
            <a:endParaRPr lang="de-AT" sz="1050" dirty="0"/>
          </a:p>
          <a:p>
            <a:pPr>
              <a:spcAft>
                <a:spcPts val="600"/>
              </a:spcAft>
            </a:pPr>
            <a:r>
              <a:rPr lang="de-AT" dirty="0"/>
              <a:t> </a:t>
            </a:r>
            <a:r>
              <a:rPr lang="sk-SK" dirty="0"/>
              <a:t>poistkové </a:t>
            </a:r>
            <a:r>
              <a:rPr lang="sk-SK" dirty="0" err="1"/>
              <a:t>odpínače</a:t>
            </a:r>
            <a:r>
              <a:rPr lang="sk-SK" dirty="0"/>
              <a:t> alebo stýkače</a:t>
            </a:r>
          </a:p>
          <a:p>
            <a:pPr marL="0" indent="0">
              <a:spcAft>
                <a:spcPts val="600"/>
              </a:spcAft>
              <a:buNone/>
            </a:pPr>
            <a:endParaRPr lang="sk-SK" sz="1100" dirty="0"/>
          </a:p>
          <a:p>
            <a:pPr>
              <a:spcAft>
                <a:spcPts val="600"/>
              </a:spcAft>
            </a:pPr>
            <a:r>
              <a:rPr lang="sk-SK" dirty="0"/>
              <a:t> svorky, pripojovacie konektory MC4</a:t>
            </a:r>
            <a:endParaRPr lang="de-AT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54A1C32-5902-11B7-2F7A-97E58A7AB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C081B-F08F-4252-8ED6-5CF16DAD105D}" type="slidenum">
              <a:rPr lang="de-AT" smtClean="0"/>
              <a:pPr/>
              <a:t>11</a:t>
            </a:fld>
            <a:endParaRPr lang="de-AT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A8C7DA5A-06C4-74A2-7343-A16F2EF0C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4589" y="471369"/>
            <a:ext cx="11563350" cy="668587"/>
          </a:xfrm>
        </p:spPr>
        <p:txBody>
          <a:bodyPr/>
          <a:lstStyle/>
          <a:p>
            <a:r>
              <a:rPr lang="sk-SK" sz="2800" b="1" kern="1200" dirty="0">
                <a:solidFill>
                  <a:srgbClr val="005397"/>
                </a:solidFill>
                <a:latin typeface="+mj-lt"/>
                <a:cs typeface="Aharoni" panose="02010803020104030203" pitchFamily="2" charset="-79"/>
              </a:rPr>
              <a:t>Rozvádzač DC</a:t>
            </a:r>
            <a:endParaRPr lang="sk-SK" sz="2800" b="1" dirty="0">
              <a:solidFill>
                <a:srgbClr val="005397"/>
              </a:solidFill>
              <a:latin typeface="+mj-lt"/>
            </a:endParaRP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CB64421A-3E33-2B83-911D-DEDE8D6402B1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4937571" y="6326562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de-AT"/>
              <a:t>Fußzeile</a:t>
            </a:r>
            <a:endParaRPr lang="de-AT" dirty="0"/>
          </a:p>
        </p:txBody>
      </p:sp>
      <p:pic>
        <p:nvPicPr>
          <p:cNvPr id="9" name="Obrázok 8" descr="Obrázok, na ktorom je mechanika, dizajn&#10;&#10; Automaticky generovaný popis so strednou spoľahlivosťou">
            <a:extLst>
              <a:ext uri="{FF2B5EF4-FFF2-40B4-BE49-F238E27FC236}">
                <a16:creationId xmlns:a16="http://schemas.microsoft.com/office/drawing/2014/main" id="{C579F78E-3DF3-92B5-3D6E-F02C9F06243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61" t="29057" r="26483" b="25664"/>
          <a:stretch/>
        </p:blipFill>
        <p:spPr>
          <a:xfrm>
            <a:off x="572783" y="3857759"/>
            <a:ext cx="2000039" cy="2246401"/>
          </a:xfrm>
          <a:prstGeom prst="rect">
            <a:avLst/>
          </a:prstGeom>
        </p:spPr>
      </p:pic>
      <p:pic>
        <p:nvPicPr>
          <p:cNvPr id="11" name="Obrázok 10" descr="Obrázok, na ktorom je stroj, elektronika, elektrinžinierstvo, okruh&#10;&#10;Automaticky generovaný popis">
            <a:extLst>
              <a:ext uri="{FF2B5EF4-FFF2-40B4-BE49-F238E27FC236}">
                <a16:creationId xmlns:a16="http://schemas.microsoft.com/office/drawing/2014/main" id="{1B869426-2178-E3AA-2789-BFD9A74712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7536" y="4154511"/>
            <a:ext cx="1344825" cy="1503039"/>
          </a:xfrm>
          <a:prstGeom prst="rect">
            <a:avLst/>
          </a:prstGeom>
        </p:spPr>
      </p:pic>
      <p:pic>
        <p:nvPicPr>
          <p:cNvPr id="13" name="Obrázok 12" descr="Obrázok, na ktorom je text, krabica, tlačiareň&#10;&#10;Automaticky generovaný popis">
            <a:extLst>
              <a:ext uri="{FF2B5EF4-FFF2-40B4-BE49-F238E27FC236}">
                <a16:creationId xmlns:a16="http://schemas.microsoft.com/office/drawing/2014/main" id="{6F60D54D-C107-1CEF-259C-E61AD1B35D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6811" y="4198747"/>
            <a:ext cx="1344825" cy="1503040"/>
          </a:xfrm>
          <a:prstGeom prst="rect">
            <a:avLst/>
          </a:prstGeom>
        </p:spPr>
      </p:pic>
      <p:pic>
        <p:nvPicPr>
          <p:cNvPr id="15" name="Obrázok 14" descr="Obrázok, na ktorom je elektronika, text, batéria&#10;&#10;Automaticky generovaný popis">
            <a:extLst>
              <a:ext uri="{FF2B5EF4-FFF2-40B4-BE49-F238E27FC236}">
                <a16:creationId xmlns:a16="http://schemas.microsoft.com/office/drawing/2014/main" id="{7694D307-3B77-E3C6-9ADE-761A37A065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5625" y="4198746"/>
            <a:ext cx="1344827" cy="1503041"/>
          </a:xfrm>
          <a:prstGeom prst="rect">
            <a:avLst/>
          </a:prstGeom>
        </p:spPr>
      </p:pic>
      <p:pic>
        <p:nvPicPr>
          <p:cNvPr id="17" name="Obrázok 16">
            <a:extLst>
              <a:ext uri="{FF2B5EF4-FFF2-40B4-BE49-F238E27FC236}">
                <a16:creationId xmlns:a16="http://schemas.microsoft.com/office/drawing/2014/main" id="{CF0D5B69-6AE2-10C6-32E6-E00CF604F37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93" t="25637" r="29730" b="23756"/>
          <a:stretch/>
        </p:blipFill>
        <p:spPr>
          <a:xfrm>
            <a:off x="4586819" y="3857759"/>
            <a:ext cx="1344825" cy="2051489"/>
          </a:xfrm>
          <a:prstGeom prst="rect">
            <a:avLst/>
          </a:prstGeom>
        </p:spPr>
      </p:pic>
      <p:pic>
        <p:nvPicPr>
          <p:cNvPr id="20" name="Obrázok 19" descr="Obrázok, na ktorom je optický nástroj&#10;&#10;Automaticky generovaný popis">
            <a:extLst>
              <a:ext uri="{FF2B5EF4-FFF2-40B4-BE49-F238E27FC236}">
                <a16:creationId xmlns:a16="http://schemas.microsoft.com/office/drawing/2014/main" id="{1C7BCFD9-AFBC-8260-2FE2-38884BE1543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0247" y="4284013"/>
            <a:ext cx="1292752" cy="1444841"/>
          </a:xfrm>
          <a:prstGeom prst="rect">
            <a:avLst/>
          </a:prstGeom>
        </p:spPr>
      </p:pic>
      <p:pic>
        <p:nvPicPr>
          <p:cNvPr id="8" name="Obrázok 7" descr="Obrázok, na ktorom je elektroinštalácia, elektrinžinierstvo, stroj, elektronika&#10;&#10;Automaticky generovaný popis">
            <a:extLst>
              <a:ext uri="{FF2B5EF4-FFF2-40B4-BE49-F238E27FC236}">
                <a16:creationId xmlns:a16="http://schemas.microsoft.com/office/drawing/2014/main" id="{57E71239-4CAC-B4AA-0B65-FEC546BBD71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2999" y="955479"/>
            <a:ext cx="2772907" cy="4050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4044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4AEF8F3B-184C-6EB6-AF82-6FA3B5D899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5169" y="876474"/>
            <a:ext cx="6645312" cy="3253168"/>
          </a:xfrm>
        </p:spPr>
        <p:txBody>
          <a:bodyPr/>
          <a:lstStyle/>
          <a:p>
            <a:pPr marL="0" indent="0">
              <a:spcAft>
                <a:spcPts val="600"/>
              </a:spcAft>
              <a:buNone/>
            </a:pPr>
            <a:r>
              <a:rPr lang="sk-SK" sz="1800" dirty="0"/>
              <a:t>V prípade že sa rozhodnete pre vytvorenie vlastného FV rozvádzača, môžete využiť náš program </a:t>
            </a:r>
            <a:r>
              <a:rPr lang="sk-SK" sz="1800" dirty="0" err="1">
                <a:latin typeface="+mj-lt"/>
                <a:cs typeface="Aharoni" panose="02010803020104030203" pitchFamily="2" charset="-79"/>
              </a:rPr>
              <a:t>Schrack</a:t>
            </a:r>
            <a:r>
              <a:rPr lang="sk-SK" sz="1800" dirty="0">
                <a:latin typeface="+mj-lt"/>
                <a:cs typeface="Aharoni" panose="02010803020104030203" pitchFamily="2" charset="-79"/>
              </a:rPr>
              <a:t> Design ktorý vám pomôže s jeho návrhom.</a:t>
            </a:r>
            <a:endParaRPr lang="sk-SK" sz="1050" dirty="0"/>
          </a:p>
          <a:p>
            <a:pPr>
              <a:spcAft>
                <a:spcPts val="600"/>
              </a:spcAft>
            </a:pPr>
            <a:r>
              <a:rPr lang="sk-SK" sz="1800" dirty="0"/>
              <a:t> rozvádzač s IP krytím</a:t>
            </a:r>
          </a:p>
          <a:p>
            <a:pPr>
              <a:spcAft>
                <a:spcPts val="600"/>
              </a:spcAft>
            </a:pPr>
            <a:r>
              <a:rPr lang="sk-SK" sz="1800" dirty="0"/>
              <a:t> </a:t>
            </a:r>
            <a:r>
              <a:rPr lang="sk-SK" sz="1800" dirty="0" err="1"/>
              <a:t>zvodič</a:t>
            </a:r>
            <a:r>
              <a:rPr lang="sk-SK" sz="1800" dirty="0"/>
              <a:t> prepätia</a:t>
            </a:r>
          </a:p>
          <a:p>
            <a:pPr>
              <a:spcAft>
                <a:spcPts val="600"/>
              </a:spcAft>
            </a:pPr>
            <a:r>
              <a:rPr lang="sk-SK" sz="1800" dirty="0"/>
              <a:t> modulárny </a:t>
            </a:r>
            <a:r>
              <a:rPr lang="sk-SK" sz="1800" dirty="0" err="1"/>
              <a:t>stykač</a:t>
            </a:r>
            <a:endParaRPr lang="sk-SK" sz="1800" dirty="0"/>
          </a:p>
          <a:p>
            <a:pPr>
              <a:spcAft>
                <a:spcPts val="600"/>
              </a:spcAft>
            </a:pPr>
            <a:r>
              <a:rPr lang="sk-SK" sz="1800" dirty="0"/>
              <a:t> sieťová ochrana</a:t>
            </a:r>
          </a:p>
          <a:p>
            <a:pPr>
              <a:spcAft>
                <a:spcPts val="600"/>
              </a:spcAft>
            </a:pPr>
            <a:r>
              <a:rPr lang="sk-SK" sz="1800" dirty="0"/>
              <a:t> potrebné ističe</a:t>
            </a:r>
          </a:p>
          <a:p>
            <a:pPr>
              <a:spcAft>
                <a:spcPts val="600"/>
              </a:spcAft>
            </a:pPr>
            <a:r>
              <a:rPr lang="sk-SK" sz="1800" dirty="0"/>
              <a:t> svorky</a:t>
            </a:r>
          </a:p>
          <a:p>
            <a:pPr marL="0" indent="0">
              <a:buNone/>
            </a:pPr>
            <a:endParaRPr lang="de-AT" sz="200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54A1C32-5902-11B7-2F7A-97E58A7AB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C081B-F08F-4252-8ED6-5CF16DAD105D}" type="slidenum">
              <a:rPr lang="de-AT" smtClean="0"/>
              <a:pPr/>
              <a:t>12</a:t>
            </a:fld>
            <a:endParaRPr lang="de-AT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CB64421A-3E33-2B83-911D-DEDE8D6402B1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4937571" y="6326562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de-AT"/>
              <a:t>Fußzeile</a:t>
            </a:r>
            <a:endParaRPr lang="de-AT" dirty="0"/>
          </a:p>
        </p:txBody>
      </p:sp>
      <p:sp>
        <p:nvSpPr>
          <p:cNvPr id="9" name="Titel 4">
            <a:extLst>
              <a:ext uri="{FF2B5EF4-FFF2-40B4-BE49-F238E27FC236}">
                <a16:creationId xmlns:a16="http://schemas.microsoft.com/office/drawing/2014/main" id="{DBD1B828-3925-CF75-9720-2D5C759E24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834" y="231750"/>
            <a:ext cx="11563350" cy="668587"/>
          </a:xfrm>
        </p:spPr>
        <p:txBody>
          <a:bodyPr/>
          <a:lstStyle/>
          <a:p>
            <a:r>
              <a:rPr lang="sk-SK" sz="2800" b="1" kern="1200" dirty="0">
                <a:solidFill>
                  <a:srgbClr val="005397"/>
                </a:solidFill>
                <a:latin typeface="+mj-lt"/>
                <a:cs typeface="Aharoni" panose="02010803020104030203" pitchFamily="2" charset="-79"/>
              </a:rPr>
              <a:t>Rozvádzač AC</a:t>
            </a:r>
            <a:endParaRPr lang="sk-SK" sz="2800" b="1" dirty="0">
              <a:solidFill>
                <a:srgbClr val="005397"/>
              </a:solidFill>
              <a:latin typeface="+mj-lt"/>
            </a:endParaRPr>
          </a:p>
        </p:txBody>
      </p:sp>
      <p:pic>
        <p:nvPicPr>
          <p:cNvPr id="10" name="Obrázok 9" descr="Obrázok, na ktorom je text, diagram, plán, technický výkres&#10;&#10;Automaticky generovaný popis">
            <a:extLst>
              <a:ext uri="{FF2B5EF4-FFF2-40B4-BE49-F238E27FC236}">
                <a16:creationId xmlns:a16="http://schemas.microsoft.com/office/drawing/2014/main" id="{C794EC85-81DD-7F36-39E6-1ABEBD6CB8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9460" y="846987"/>
            <a:ext cx="3836584" cy="5236303"/>
          </a:xfrm>
          <a:prstGeom prst="rect">
            <a:avLst/>
          </a:prstGeom>
        </p:spPr>
      </p:pic>
      <p:sp>
        <p:nvSpPr>
          <p:cNvPr id="11" name="Inhaltsplatzhalter 1">
            <a:extLst>
              <a:ext uri="{FF2B5EF4-FFF2-40B4-BE49-F238E27FC236}">
                <a16:creationId xmlns:a16="http://schemas.microsoft.com/office/drawing/2014/main" id="{FB36D057-113F-81B1-69B1-762DE9EEEE03}"/>
              </a:ext>
            </a:extLst>
          </p:cNvPr>
          <p:cNvSpPr txBox="1">
            <a:spLocks/>
          </p:cNvSpPr>
          <p:nvPr/>
        </p:nvSpPr>
        <p:spPr>
          <a:xfrm>
            <a:off x="125816" y="4358641"/>
            <a:ext cx="7392584" cy="126609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5000"/>
              <a:buFontTx/>
              <a:buBlip>
                <a:blip r:embed="rId3"/>
              </a:buBlip>
              <a:defRPr lang="de-DE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5000"/>
              <a:buFontTx/>
              <a:buBlip>
                <a:blip r:embed="rId3"/>
              </a:buBlip>
              <a:defRPr lang="de-DE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5000"/>
              <a:buFontTx/>
              <a:buBlip>
                <a:blip r:embed="rId3"/>
              </a:buBlip>
              <a:defRPr lang="de-DE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5000"/>
              <a:buFontTx/>
              <a:buBlip>
                <a:blip r:embed="rId3"/>
              </a:buBlip>
              <a:defRPr lang="de-DE" sz="1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85000"/>
              <a:buFontTx/>
              <a:buBlip>
                <a:blip r:embed="rId3"/>
              </a:buBlip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None/>
            </a:pPr>
            <a:endParaRPr lang="de-AT" b="1" dirty="0"/>
          </a:p>
        </p:txBody>
      </p:sp>
      <p:sp>
        <p:nvSpPr>
          <p:cNvPr id="13" name="BlokTextu 12">
            <a:extLst>
              <a:ext uri="{FF2B5EF4-FFF2-40B4-BE49-F238E27FC236}">
                <a16:creationId xmlns:a16="http://schemas.microsoft.com/office/drawing/2014/main" id="{D6201A94-9504-96B2-9746-BB6B9D96B78A}"/>
              </a:ext>
            </a:extLst>
          </p:cNvPr>
          <p:cNvSpPr txBox="1"/>
          <p:nvPr/>
        </p:nvSpPr>
        <p:spPr>
          <a:xfrm>
            <a:off x="368258" y="4358641"/>
            <a:ext cx="79959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800" b="1" dirty="0">
                <a:latin typeface="+mj-lt"/>
                <a:cs typeface="Aharoni" panose="02010803020104030203" pitchFamily="2" charset="-79"/>
              </a:rPr>
              <a:t> </a:t>
            </a:r>
            <a:endParaRPr lang="sk-SK" b="1" dirty="0"/>
          </a:p>
        </p:txBody>
      </p:sp>
      <p:pic>
        <p:nvPicPr>
          <p:cNvPr id="17" name="Obrázok 16" descr="Obrázok, na ktorom je text, elektrinžinierstvo, ochrana pred prúdovým nárazom&#10;&#10;Automaticky generovaný popis">
            <a:extLst>
              <a:ext uri="{FF2B5EF4-FFF2-40B4-BE49-F238E27FC236}">
                <a16:creationId xmlns:a16="http://schemas.microsoft.com/office/drawing/2014/main" id="{8F254FF0-2C18-E6E2-0C53-F131C40BB6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1168" y="4554789"/>
            <a:ext cx="1295153" cy="1447524"/>
          </a:xfrm>
          <a:prstGeom prst="rect">
            <a:avLst/>
          </a:prstGeom>
        </p:spPr>
      </p:pic>
      <p:pic>
        <p:nvPicPr>
          <p:cNvPr id="19" name="Obrázok 18" descr="Obrázok, na ktorom je elektronika, merač&#10;&#10;Automaticky generovaný popis">
            <a:extLst>
              <a:ext uri="{FF2B5EF4-FFF2-40B4-BE49-F238E27FC236}">
                <a16:creationId xmlns:a16="http://schemas.microsoft.com/office/drawing/2014/main" id="{9464F567-6A2A-0C44-178C-0EAA0CE60F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2308" y="4497573"/>
            <a:ext cx="1311927" cy="1466272"/>
          </a:xfrm>
          <a:prstGeom prst="rect">
            <a:avLst/>
          </a:prstGeom>
        </p:spPr>
      </p:pic>
      <p:pic>
        <p:nvPicPr>
          <p:cNvPr id="21" name="Obrázok 20" descr="Obrázok, na ktorom je text, elektronika, elektrinžinierstvo, okruh&#10;&#10;Automaticky generovaný popis">
            <a:extLst>
              <a:ext uri="{FF2B5EF4-FFF2-40B4-BE49-F238E27FC236}">
                <a16:creationId xmlns:a16="http://schemas.microsoft.com/office/drawing/2014/main" id="{A320B3CB-CDBD-7480-8A4F-DC962AEEA8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5832" y="4621761"/>
            <a:ext cx="1149895" cy="1285177"/>
          </a:xfrm>
          <a:prstGeom prst="rect">
            <a:avLst/>
          </a:prstGeom>
        </p:spPr>
      </p:pic>
      <p:pic>
        <p:nvPicPr>
          <p:cNvPr id="23" name="Obrázok 22">
            <a:extLst>
              <a:ext uri="{FF2B5EF4-FFF2-40B4-BE49-F238E27FC236}">
                <a16:creationId xmlns:a16="http://schemas.microsoft.com/office/drawing/2014/main" id="{F5765A83-D19D-0A97-F4A3-1DBA830D661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4848" y="4675724"/>
            <a:ext cx="1036320" cy="1158240"/>
          </a:xfrm>
          <a:prstGeom prst="rect">
            <a:avLst/>
          </a:prstGeom>
        </p:spPr>
      </p:pic>
      <p:pic>
        <p:nvPicPr>
          <p:cNvPr id="25" name="Obrázok 24" descr="Obrázok, na ktorom je kontajner&#10;&#10;Automaticky generovaný popis">
            <a:extLst>
              <a:ext uri="{FF2B5EF4-FFF2-40B4-BE49-F238E27FC236}">
                <a16:creationId xmlns:a16="http://schemas.microsoft.com/office/drawing/2014/main" id="{BC40A463-8F94-1C74-F01A-34B57441981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009" y="4685230"/>
            <a:ext cx="1036320" cy="1158240"/>
          </a:xfrm>
          <a:prstGeom prst="rect">
            <a:avLst/>
          </a:prstGeom>
        </p:spPr>
      </p:pic>
      <p:pic>
        <p:nvPicPr>
          <p:cNvPr id="27" name="Obrázok 26" descr="Obrázok, na ktorom je text, elektronika, elektrinžinierstvo, elektroinštalácia&#10;&#10;Automaticky generovaný popis">
            <a:extLst>
              <a:ext uri="{FF2B5EF4-FFF2-40B4-BE49-F238E27FC236}">
                <a16:creationId xmlns:a16="http://schemas.microsoft.com/office/drawing/2014/main" id="{56F0506A-2337-E985-9CDD-4E46A7CADAA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9681" y="4509877"/>
            <a:ext cx="1329324" cy="1485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7207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4AEF8F3B-184C-6EB6-AF82-6FA3B5D899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82416" y="1353565"/>
            <a:ext cx="6571987" cy="3163882"/>
          </a:xfrm>
        </p:spPr>
        <p:txBody>
          <a:bodyPr/>
          <a:lstStyle/>
          <a:p>
            <a:r>
              <a:rPr lang="sk-SK" kern="1200" dirty="0">
                <a:cs typeface="Aharoni" panose="02010803020104030203" pitchFamily="2" charset="-79"/>
              </a:rPr>
              <a:t> ideálna orientácia - juh, </a:t>
            </a:r>
            <a:r>
              <a:rPr lang="sk-SK" kern="1200" dirty="0" err="1">
                <a:cs typeface="Aharoni" panose="02010803020104030203" pitchFamily="2" charset="-79"/>
              </a:rPr>
              <a:t>juho</a:t>
            </a:r>
            <a:r>
              <a:rPr lang="sk-SK" kern="1200" dirty="0">
                <a:cs typeface="Aharoni" panose="02010803020104030203" pitchFamily="2" charset="-79"/>
              </a:rPr>
              <a:t> – západ, vhodný je aj </a:t>
            </a:r>
            <a:r>
              <a:rPr lang="sk-SK" kern="1200" dirty="0" err="1">
                <a:cs typeface="Aharoni" panose="02010803020104030203" pitchFamily="2" charset="-79"/>
              </a:rPr>
              <a:t>juho</a:t>
            </a:r>
            <a:r>
              <a:rPr lang="sk-SK" kern="1200" dirty="0">
                <a:cs typeface="Aharoni" panose="02010803020104030203" pitchFamily="2" charset="-79"/>
              </a:rPr>
              <a:t> – východ</a:t>
            </a:r>
            <a:endParaRPr lang="sk-SK" sz="1000" kern="1200" dirty="0">
              <a:cs typeface="Aharoni" panose="02010803020104030203" pitchFamily="2" charset="-79"/>
            </a:endParaRPr>
          </a:p>
          <a:p>
            <a:pPr>
              <a:spcAft>
                <a:spcPts val="600"/>
              </a:spcAft>
            </a:pPr>
            <a:r>
              <a:rPr lang="de-AT" dirty="0"/>
              <a:t> </a:t>
            </a:r>
            <a:r>
              <a:rPr lang="sk-SK" kern="1200" dirty="0">
                <a:cs typeface="Aharoni" panose="02010803020104030203" pitchFamily="2" charset="-79"/>
              </a:rPr>
              <a:t>používanie certifikovaných nosných konštrukcií, UV stabilných chráničiek a žľabov (plastové, kovové) – nenechávajte vodiče, MC4 konektory voľne ležiace na streche</a:t>
            </a:r>
            <a:endParaRPr lang="de-AT" sz="100" dirty="0"/>
          </a:p>
          <a:p>
            <a:r>
              <a:rPr lang="sk-SK" kern="1200" dirty="0">
                <a:latin typeface="+mj-lt"/>
                <a:cs typeface="Aharoni" panose="02010803020104030203" pitchFamily="2" charset="-79"/>
              </a:rPr>
              <a:t> dodržiavanie Bodu S  - vzdialenosť panelov od bleskozvodu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54A1C32-5902-11B7-2F7A-97E58A7AB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C081B-F08F-4252-8ED6-5CF16DAD105D}" type="slidenum">
              <a:rPr lang="de-AT" smtClean="0"/>
              <a:pPr/>
              <a:t>13</a:t>
            </a:fld>
            <a:endParaRPr lang="de-AT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A8C7DA5A-06C4-74A2-7343-A16F2EF0C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438" y="159906"/>
            <a:ext cx="8978265" cy="668587"/>
          </a:xfrm>
        </p:spPr>
        <p:txBody>
          <a:bodyPr/>
          <a:lstStyle/>
          <a:p>
            <a:r>
              <a:rPr lang="sk-SK" sz="2800" b="1" kern="1200" dirty="0">
                <a:solidFill>
                  <a:srgbClr val="005397"/>
                </a:solidFill>
                <a:latin typeface="+mj-lt"/>
                <a:cs typeface="Aharoni" panose="02010803020104030203" pitchFamily="2" charset="-79"/>
              </a:rPr>
              <a:t>Realizácia</a:t>
            </a:r>
            <a:endParaRPr lang="sk-SK" sz="2400" b="1" kern="1200" dirty="0">
              <a:solidFill>
                <a:srgbClr val="005397"/>
              </a:solidFill>
              <a:latin typeface="+mj-lt"/>
              <a:cs typeface="Aharoni" panose="02010803020104030203" pitchFamily="2" charset="-79"/>
            </a:endParaRP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CB64421A-3E33-2B83-911D-DEDE8D6402B1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4937571" y="6326562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de-AT"/>
              <a:t>Fußzeile</a:t>
            </a:r>
            <a:endParaRPr lang="de-AT" dirty="0"/>
          </a:p>
        </p:txBody>
      </p:sp>
      <p:sp>
        <p:nvSpPr>
          <p:cNvPr id="3" name="BlokTextu 2">
            <a:extLst>
              <a:ext uri="{FF2B5EF4-FFF2-40B4-BE49-F238E27FC236}">
                <a16:creationId xmlns:a16="http://schemas.microsoft.com/office/drawing/2014/main" id="{22D8958E-5998-4EC8-3AB4-D1F882E03D01}"/>
              </a:ext>
            </a:extLst>
          </p:cNvPr>
          <p:cNvSpPr txBox="1"/>
          <p:nvPr/>
        </p:nvSpPr>
        <p:spPr>
          <a:xfrm>
            <a:off x="445051" y="669128"/>
            <a:ext cx="79208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2400" b="1" kern="1200" dirty="0">
                <a:solidFill>
                  <a:srgbClr val="005397"/>
                </a:solidFill>
                <a:latin typeface="+mj-lt"/>
                <a:cs typeface="Aharoni" panose="02010803020104030203" pitchFamily="2" charset="-79"/>
              </a:rPr>
              <a:t>Inštalácia panelov – základné pravidlá</a:t>
            </a:r>
          </a:p>
        </p:txBody>
      </p:sp>
      <p:pic>
        <p:nvPicPr>
          <p:cNvPr id="11" name="Obrázok 10" descr="Obrázok, na ktorom je páka, dizajn, zámok&#10;&#10; Automaticky generovaný popis so strednou spoľahlivosťou">
            <a:extLst>
              <a:ext uri="{FF2B5EF4-FFF2-40B4-BE49-F238E27FC236}">
                <a16:creationId xmlns:a16="http://schemas.microsoft.com/office/drawing/2014/main" id="{C04BA755-E144-8CB0-2CC7-668067E7E1F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46" t="14658" r="23683" b="23376"/>
          <a:stretch/>
        </p:blipFill>
        <p:spPr>
          <a:xfrm>
            <a:off x="637705" y="4251782"/>
            <a:ext cx="1578478" cy="1898863"/>
          </a:xfrm>
          <a:prstGeom prst="rect">
            <a:avLst/>
          </a:prstGeom>
        </p:spPr>
      </p:pic>
      <p:pic>
        <p:nvPicPr>
          <p:cNvPr id="13" name="Obrázok 12" descr="Obrázok, na ktorom je dizajn&#10;&#10;Automaticky generovaný popis">
            <a:extLst>
              <a:ext uri="{FF2B5EF4-FFF2-40B4-BE49-F238E27FC236}">
                <a16:creationId xmlns:a16="http://schemas.microsoft.com/office/drawing/2014/main" id="{960E1BEA-49DF-1FC2-8CD6-E4DE422BCC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4642338"/>
            <a:ext cx="1270000" cy="1419411"/>
          </a:xfrm>
          <a:prstGeom prst="rect">
            <a:avLst/>
          </a:prstGeom>
        </p:spPr>
      </p:pic>
      <p:pic>
        <p:nvPicPr>
          <p:cNvPr id="15" name="Obrázok 14">
            <a:extLst>
              <a:ext uri="{FF2B5EF4-FFF2-40B4-BE49-F238E27FC236}">
                <a16:creationId xmlns:a16="http://schemas.microsoft.com/office/drawing/2014/main" id="{52A78D98-1341-32DE-4694-3FEBD26187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8139" y="4452131"/>
            <a:ext cx="1428000" cy="1596000"/>
          </a:xfrm>
          <a:prstGeom prst="rect">
            <a:avLst/>
          </a:prstGeom>
        </p:spPr>
      </p:pic>
      <p:pic>
        <p:nvPicPr>
          <p:cNvPr id="17" name="Obrázok 16">
            <a:extLst>
              <a:ext uri="{FF2B5EF4-FFF2-40B4-BE49-F238E27FC236}">
                <a16:creationId xmlns:a16="http://schemas.microsoft.com/office/drawing/2014/main" id="{EF57BCE3-BA16-6408-BA54-A130C0B732E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6000" y="4251782"/>
            <a:ext cx="1698983" cy="1898863"/>
          </a:xfrm>
          <a:prstGeom prst="rect">
            <a:avLst/>
          </a:prstGeom>
        </p:spPr>
      </p:pic>
      <p:pic>
        <p:nvPicPr>
          <p:cNvPr id="19" name="Obrázok 18" descr="Obrázok, na ktorom je kľúč, nástroj, dizajn&#10;&#10;Automaticky generovaný popis">
            <a:extLst>
              <a:ext uri="{FF2B5EF4-FFF2-40B4-BE49-F238E27FC236}">
                <a16:creationId xmlns:a16="http://schemas.microsoft.com/office/drawing/2014/main" id="{7920087E-F550-4E43-5505-F62C1862641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7141" y="4227913"/>
            <a:ext cx="1698983" cy="1898864"/>
          </a:xfrm>
          <a:prstGeom prst="rect">
            <a:avLst/>
          </a:prstGeom>
        </p:spPr>
      </p:pic>
      <p:pic>
        <p:nvPicPr>
          <p:cNvPr id="21" name="Obrázok 20" descr="Obrázok, na ktorom je solárny, solárna energia, solárny panel, solárny článok&#10;&#10;Automaticky generovaný popis">
            <a:extLst>
              <a:ext uri="{FF2B5EF4-FFF2-40B4-BE49-F238E27FC236}">
                <a16:creationId xmlns:a16="http://schemas.microsoft.com/office/drawing/2014/main" id="{8F7FB233-F690-4D26-A193-87CFE4B7571D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8"/>
          <a:stretch/>
        </p:blipFill>
        <p:spPr>
          <a:xfrm>
            <a:off x="7354403" y="1071174"/>
            <a:ext cx="3842789" cy="2878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9787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54A1C32-5902-11B7-2F7A-97E58A7AB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C081B-F08F-4252-8ED6-5CF16DAD105D}" type="slidenum">
              <a:rPr lang="de-AT" smtClean="0"/>
              <a:pPr/>
              <a:t>14</a:t>
            </a:fld>
            <a:endParaRPr lang="de-AT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A8C7DA5A-06C4-74A2-7343-A16F2EF0C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8304" y="322332"/>
            <a:ext cx="6143625" cy="668587"/>
          </a:xfrm>
        </p:spPr>
        <p:txBody>
          <a:bodyPr/>
          <a:lstStyle/>
          <a:p>
            <a:r>
              <a:rPr lang="sk-SK" sz="2800" dirty="0">
                <a:solidFill>
                  <a:srgbClr val="005397"/>
                </a:solidFill>
              </a:rPr>
              <a:t>Ako by to asi malo vyzerať</a:t>
            </a:r>
            <a:endParaRPr lang="en-US" sz="2800" dirty="0">
              <a:solidFill>
                <a:srgbClr val="005397"/>
              </a:solidFill>
            </a:endParaRP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CB64421A-3E33-2B83-911D-DEDE8D6402B1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4937571" y="6326562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de-AT"/>
              <a:t>Fußzeile</a:t>
            </a:r>
            <a:endParaRPr lang="de-AT" dirty="0"/>
          </a:p>
        </p:txBody>
      </p:sp>
      <p:pic>
        <p:nvPicPr>
          <p:cNvPr id="9" name="Obrázok 8" descr="Obrázok, na ktorom je exteriér, nebo, oblak, budova&#10;&#10;Automaticky generovaný popis">
            <a:extLst>
              <a:ext uri="{FF2B5EF4-FFF2-40B4-BE49-F238E27FC236}">
                <a16:creationId xmlns:a16="http://schemas.microsoft.com/office/drawing/2014/main" id="{68D11E85-E3D5-5799-9457-31BAE1FAAD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9850" y="1000775"/>
            <a:ext cx="9398000" cy="5062740"/>
          </a:xfrm>
          <a:prstGeom prst="rect">
            <a:avLst/>
          </a:prstGeom>
        </p:spPr>
      </p:pic>
      <p:sp>
        <p:nvSpPr>
          <p:cNvPr id="2" name="BlokTextu 1">
            <a:extLst>
              <a:ext uri="{FF2B5EF4-FFF2-40B4-BE49-F238E27FC236}">
                <a16:creationId xmlns:a16="http://schemas.microsoft.com/office/drawing/2014/main" id="{D008FE59-6E57-9133-C991-FB03AD59B62B}"/>
              </a:ext>
            </a:extLst>
          </p:cNvPr>
          <p:cNvSpPr txBox="1"/>
          <p:nvPr/>
        </p:nvSpPr>
        <p:spPr>
          <a:xfrm>
            <a:off x="9772650" y="5801761"/>
            <a:ext cx="1930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100" dirty="0">
                <a:solidFill>
                  <a:schemeClr val="bg1"/>
                </a:solidFill>
              </a:rPr>
              <a:t>Zdroj: ČFA</a:t>
            </a:r>
          </a:p>
        </p:txBody>
      </p:sp>
    </p:spTree>
    <p:extLst>
      <p:ext uri="{BB962C8B-B14F-4D97-AF65-F5344CB8AC3E}">
        <p14:creationId xmlns:p14="http://schemas.microsoft.com/office/powerpoint/2010/main" val="24521809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4AEF8F3B-184C-6EB6-AF82-6FA3B5D899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06344" y="626673"/>
            <a:ext cx="10110333" cy="3558374"/>
          </a:xfrm>
        </p:spPr>
        <p:txBody>
          <a:bodyPr/>
          <a:lstStyle/>
          <a:p>
            <a:endParaRPr lang="sk-SK" sz="1800" kern="1200" dirty="0">
              <a:cs typeface="Aharoni" panose="02010803020104030203" pitchFamily="2" charset="-79"/>
            </a:endParaRPr>
          </a:p>
          <a:p>
            <a:r>
              <a:rPr lang="sk-SK" sz="1800" kern="1200" dirty="0">
                <a:cs typeface="Aharoni" panose="02010803020104030203" pitchFamily="2" charset="-79"/>
              </a:rPr>
              <a:t> </a:t>
            </a:r>
            <a:r>
              <a:rPr lang="sk-SK" sz="1800" b="1" kern="1200" dirty="0">
                <a:cs typeface="Aharoni" panose="02010803020104030203" pitchFamily="2" charset="-79"/>
              </a:rPr>
              <a:t>S</a:t>
            </a:r>
            <a:r>
              <a:rPr lang="sk-SK" sz="1800" kern="1200" dirty="0">
                <a:cs typeface="Aharoni" panose="02010803020104030203" pitchFamily="2" charset="-79"/>
              </a:rPr>
              <a:t> - vzdialenosť od bleskozvodu</a:t>
            </a:r>
          </a:p>
          <a:p>
            <a:pPr marL="0" indent="0">
              <a:buNone/>
            </a:pPr>
            <a:endParaRPr lang="sk-SK" sz="1400" kern="1200" dirty="0">
              <a:cs typeface="Aharoni" panose="02010803020104030203" pitchFamily="2" charset="-79"/>
            </a:endParaRPr>
          </a:p>
          <a:p>
            <a:r>
              <a:rPr lang="sk-SK" sz="1800" kern="1200" dirty="0">
                <a:cs typeface="Aharoni" panose="02010803020104030203" pitchFamily="2" charset="-79"/>
              </a:rPr>
              <a:t> </a:t>
            </a:r>
            <a:r>
              <a:rPr lang="sk-SK" sz="1800" b="1" kern="1200" dirty="0" err="1">
                <a:cs typeface="Aharoni" panose="02010803020104030203" pitchFamily="2" charset="-79"/>
              </a:rPr>
              <a:t>ki</a:t>
            </a:r>
            <a:r>
              <a:rPr lang="sk-SK" sz="1800" kern="1200" dirty="0">
                <a:cs typeface="Aharoni" panose="02010803020104030203" pitchFamily="2" charset="-79"/>
              </a:rPr>
              <a:t> = koeficient triedy LPS ( LPS </a:t>
            </a:r>
            <a:r>
              <a:rPr lang="sk-SK" sz="1800" dirty="0">
                <a:solidFill>
                  <a:srgbClr val="005096"/>
                </a:solidFill>
              </a:rPr>
              <a:t>- systém ochrany pred bleskom)</a:t>
            </a:r>
            <a:endParaRPr lang="sk-SK" sz="1800" kern="1200" dirty="0">
              <a:cs typeface="Aharoni" panose="02010803020104030203" pitchFamily="2" charset="-79"/>
            </a:endParaRPr>
          </a:p>
          <a:p>
            <a:pPr marL="0" indent="0">
              <a:buNone/>
            </a:pPr>
            <a:r>
              <a:rPr lang="sk-SK" sz="1800" dirty="0">
                <a:effectLst/>
                <a:ea typeface="Times New Roman" panose="02020603050405020304" pitchFamily="18" charset="0"/>
              </a:rPr>
              <a:t>       - LPS1= 0,08 - nemocnice, banky, stanice mobilných operátorov, elektrárne, vodárne</a:t>
            </a:r>
          </a:p>
          <a:p>
            <a:pPr marL="0" indent="0">
              <a:buNone/>
            </a:pPr>
            <a:r>
              <a:rPr lang="sk-SK" sz="1800" dirty="0">
                <a:effectLst/>
                <a:ea typeface="Times New Roman" panose="02020603050405020304" pitchFamily="18" charset="0"/>
              </a:rPr>
              <a:t>       - LPS2= 0,06 - školy, supermarkety</a:t>
            </a:r>
          </a:p>
          <a:p>
            <a:pPr marL="0" indent="0">
              <a:buNone/>
            </a:pPr>
            <a:r>
              <a:rPr lang="sk-SK" sz="1800" dirty="0">
                <a:effectLst/>
                <a:ea typeface="Times New Roman" panose="02020603050405020304" pitchFamily="18" charset="0"/>
              </a:rPr>
              <a:t>       - LPS3= 0,04 - obytné domy, rodinné domy, poľnohospodárske objekty</a:t>
            </a:r>
          </a:p>
          <a:p>
            <a:pPr marL="0" indent="0">
              <a:buNone/>
            </a:pPr>
            <a:r>
              <a:rPr lang="sk-SK" sz="1800" dirty="0">
                <a:effectLst/>
                <a:ea typeface="Calibri" panose="020F0502020204030204" pitchFamily="34" charset="0"/>
              </a:rPr>
              <a:t>       - LPS4= 0,2 - objekty a haly bez výskytu osôb a vnútorného vybavenia</a:t>
            </a:r>
          </a:p>
          <a:p>
            <a:pPr marL="0" indent="0">
              <a:buNone/>
            </a:pPr>
            <a:endParaRPr lang="sk-SK" sz="1800" kern="1200" dirty="0">
              <a:cs typeface="Aharoni" panose="02010803020104030203" pitchFamily="2" charset="-79"/>
            </a:endParaRPr>
          </a:p>
          <a:p>
            <a:r>
              <a:rPr lang="sk-SK" sz="1800" dirty="0">
                <a:effectLst/>
                <a:ea typeface="Calibri" panose="020F0502020204030204" pitchFamily="34" charset="0"/>
                <a:cs typeface="Aharoni" panose="02010803020104030203" pitchFamily="2" charset="-79"/>
              </a:rPr>
              <a:t> </a:t>
            </a:r>
            <a:r>
              <a:rPr lang="sk-SK" sz="1800" b="1" dirty="0">
                <a:effectLst/>
                <a:ea typeface="Calibri" panose="020F0502020204030204" pitchFamily="34" charset="0"/>
                <a:cs typeface="Aharoni" panose="02010803020104030203" pitchFamily="2" charset="-79"/>
              </a:rPr>
              <a:t>km</a:t>
            </a:r>
            <a:r>
              <a:rPr lang="sk-SK" sz="1800" dirty="0">
                <a:effectLst/>
                <a:ea typeface="Calibri" panose="020F0502020204030204" pitchFamily="34" charset="0"/>
                <a:cs typeface="Aharoni" panose="02010803020104030203" pitchFamily="2" charset="-79"/>
              </a:rPr>
              <a:t> = faktor izolácie medzi bleskozvodom a FVE - v našom prípade je to vzduch </a:t>
            </a:r>
            <a:r>
              <a:rPr lang="sk-SK" sz="1800" b="1" dirty="0">
                <a:effectLst/>
                <a:ea typeface="Calibri" panose="020F0502020204030204" pitchFamily="34" charset="0"/>
                <a:cs typeface="Aharoni" panose="02010803020104030203" pitchFamily="2" charset="-79"/>
              </a:rPr>
              <a:t>km=1</a:t>
            </a:r>
            <a:r>
              <a:rPr lang="sk-SK" sz="1800" dirty="0">
                <a:effectLst/>
                <a:ea typeface="Calibri" panose="020F0502020204030204" pitchFamily="34" charset="0"/>
                <a:cs typeface="Aharoni" panose="02010803020104030203" pitchFamily="2" charset="-79"/>
              </a:rPr>
              <a:t>,    betón, tehly, drevo = 0,5  (jednotka metre) </a:t>
            </a:r>
          </a:p>
          <a:p>
            <a:pPr marL="0" indent="0">
              <a:buNone/>
            </a:pPr>
            <a:endParaRPr lang="sk-SK" sz="1800" dirty="0">
              <a:effectLst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r>
              <a:rPr lang="sk-SK" sz="1800" dirty="0">
                <a:ea typeface="Calibri" panose="020F0502020204030204" pitchFamily="34" charset="0"/>
                <a:cs typeface="Aharoni" panose="02010803020104030203" pitchFamily="2" charset="-79"/>
              </a:rPr>
              <a:t> </a:t>
            </a:r>
            <a:r>
              <a:rPr lang="sk-SK" sz="1800" b="1" dirty="0" err="1">
                <a:ea typeface="Calibri" panose="020F0502020204030204" pitchFamily="34" charset="0"/>
                <a:cs typeface="Aharoni" panose="02010803020104030203" pitchFamily="2" charset="-79"/>
              </a:rPr>
              <a:t>k</a:t>
            </a:r>
            <a:r>
              <a:rPr lang="sk-SK" sz="1800" b="1" dirty="0" err="1">
                <a:effectLst/>
                <a:ea typeface="Calibri" panose="020F0502020204030204" pitchFamily="34" charset="0"/>
                <a:cs typeface="Aharoni" panose="02010803020104030203" pitchFamily="2" charset="-79"/>
              </a:rPr>
              <a:t>c</a:t>
            </a:r>
            <a:r>
              <a:rPr lang="sk-SK" sz="1800" dirty="0">
                <a:effectLst/>
                <a:ea typeface="Calibri" panose="020F0502020204030204" pitchFamily="34" charset="0"/>
                <a:cs typeface="Aharoni" panose="02010803020104030203" pitchFamily="2" charset="-79"/>
              </a:rPr>
              <a:t> = počet zvodov (v bode)  1 = 1, 2 = 0.66, &gt;2 = 0.44</a:t>
            </a:r>
          </a:p>
          <a:p>
            <a:pPr marL="0" indent="0">
              <a:buNone/>
            </a:pPr>
            <a:endParaRPr lang="sk-SK" sz="1800" dirty="0">
              <a:effectLst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r>
              <a:rPr lang="sk-SK" sz="1800" dirty="0">
                <a:ea typeface="Calibri" panose="020F0502020204030204" pitchFamily="34" charset="0"/>
                <a:cs typeface="Aharoni" panose="02010803020104030203" pitchFamily="2" charset="-79"/>
              </a:rPr>
              <a:t> </a:t>
            </a:r>
            <a:r>
              <a:rPr lang="sk-SK" sz="1800" b="1" dirty="0">
                <a:ea typeface="Calibri" panose="020F0502020204030204" pitchFamily="34" charset="0"/>
                <a:cs typeface="Aharoni" panose="02010803020104030203" pitchFamily="2" charset="-79"/>
              </a:rPr>
              <a:t>l</a:t>
            </a:r>
            <a:r>
              <a:rPr lang="sk-SK" sz="1800" dirty="0">
                <a:effectLst/>
                <a:ea typeface="Calibri" panose="020F0502020204030204" pitchFamily="34" charset="0"/>
                <a:cs typeface="Aharoni" panose="02010803020104030203" pitchFamily="2" charset="-79"/>
              </a:rPr>
              <a:t> = vzdialenosť od uzemnenia najbližšieho zvodu, jednotka metre (pohyblivá zložka)</a:t>
            </a:r>
            <a:endParaRPr lang="sk-SK" sz="1800" dirty="0">
              <a:effectLst/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54A1C32-5902-11B7-2F7A-97E58A7AB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C081B-F08F-4252-8ED6-5CF16DAD105D}" type="slidenum">
              <a:rPr lang="de-AT" smtClean="0"/>
              <a:pPr/>
              <a:t>15</a:t>
            </a:fld>
            <a:endParaRPr lang="de-AT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A8C7DA5A-06C4-74A2-7343-A16F2EF0C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3485" y="203796"/>
            <a:ext cx="3945548" cy="668587"/>
          </a:xfrm>
        </p:spPr>
        <p:txBody>
          <a:bodyPr/>
          <a:lstStyle/>
          <a:p>
            <a:pPr marL="0" indent="0">
              <a:buNone/>
            </a:pPr>
            <a:r>
              <a:rPr lang="sk-SK" sz="2800" b="1" kern="1200" dirty="0">
                <a:latin typeface="+mj-lt"/>
                <a:cs typeface="Aharoni" panose="02010803020104030203" pitchFamily="2" charset="-79"/>
              </a:rPr>
              <a:t>Bod S</a:t>
            </a: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CB64421A-3E33-2B83-911D-DEDE8D6402B1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4937571" y="6326562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de-AT"/>
              <a:t>Fußzeile</a:t>
            </a:r>
            <a:endParaRPr lang="de-AT" dirty="0"/>
          </a:p>
        </p:txBody>
      </p:sp>
      <p:pic>
        <p:nvPicPr>
          <p:cNvPr id="3" name="Obrázok 2" descr="Obrázok, na ktorom je text, písmo, biely, typografia&#10;&#10;Automaticky generovaný popis">
            <a:extLst>
              <a:ext uri="{FF2B5EF4-FFF2-40B4-BE49-F238E27FC236}">
                <a16:creationId xmlns:a16="http://schemas.microsoft.com/office/drawing/2014/main" id="{DE75DFC5-1E4A-1C77-4F86-B7623813AC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87220"/>
            <a:ext cx="2956371" cy="1397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6279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54A1C32-5902-11B7-2F7A-97E58A7AB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C081B-F08F-4252-8ED6-5CF16DAD105D}" type="slidenum">
              <a:rPr lang="de-AT" smtClean="0"/>
              <a:pPr/>
              <a:t>16</a:t>
            </a:fld>
            <a:endParaRPr lang="de-AT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A8C7DA5A-06C4-74A2-7343-A16F2EF0C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0923" y="359174"/>
            <a:ext cx="9472979" cy="635672"/>
          </a:xfrm>
        </p:spPr>
        <p:txBody>
          <a:bodyPr/>
          <a:lstStyle/>
          <a:p>
            <a:pPr marL="0" indent="0">
              <a:buNone/>
            </a:pPr>
            <a:r>
              <a:rPr lang="sk-SK" sz="2800" b="1" kern="1200" dirty="0">
                <a:latin typeface="+mj-lt"/>
                <a:cs typeface="Aharoni" panose="02010803020104030203" pitchFamily="2" charset="-79"/>
              </a:rPr>
              <a:t>Bod S - identifikujte chyby</a:t>
            </a: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CB64421A-3E33-2B83-911D-DEDE8D6402B1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4937571" y="6326562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de-AT"/>
              <a:t>Fußzeile</a:t>
            </a:r>
            <a:endParaRPr lang="de-AT" dirty="0"/>
          </a:p>
        </p:txBody>
      </p:sp>
      <p:pic>
        <p:nvPicPr>
          <p:cNvPr id="9" name="Obrázok 8" descr="Obrázok, na ktorom je budova, exteriér, majetok, nebo&#10;&#10;Automaticky generovaný popis">
            <a:extLst>
              <a:ext uri="{FF2B5EF4-FFF2-40B4-BE49-F238E27FC236}">
                <a16:creationId xmlns:a16="http://schemas.microsoft.com/office/drawing/2014/main" id="{D48BA5D3-E733-00CD-4677-9BCE39ECA6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0923" y="1297352"/>
            <a:ext cx="9970478" cy="4844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3906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54A1C32-5902-11B7-2F7A-97E58A7AB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C081B-F08F-4252-8ED6-5CF16DAD105D}" type="slidenum">
              <a:rPr lang="de-AT" smtClean="0"/>
              <a:pPr/>
              <a:t>17</a:t>
            </a:fld>
            <a:endParaRPr lang="de-AT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A8C7DA5A-06C4-74A2-7343-A16F2EF0C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4737" y="287101"/>
            <a:ext cx="10892937" cy="668587"/>
          </a:xfrm>
        </p:spPr>
        <p:txBody>
          <a:bodyPr/>
          <a:lstStyle/>
          <a:p>
            <a:pPr marL="0" indent="0">
              <a:buNone/>
            </a:pPr>
            <a:r>
              <a:rPr lang="sk-SK" sz="2800" b="1" kern="1200" dirty="0">
                <a:latin typeface="+mj-lt"/>
                <a:cs typeface="Aharoni" panose="02010803020104030203" pitchFamily="2" charset="-79"/>
              </a:rPr>
              <a:t>Možný scenár</a:t>
            </a: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CB64421A-3E33-2B83-911D-DEDE8D6402B1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4937571" y="6326562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de-AT"/>
              <a:t>Fußzeile</a:t>
            </a:r>
            <a:endParaRPr lang="de-AT" dirty="0"/>
          </a:p>
        </p:txBody>
      </p:sp>
      <p:pic>
        <p:nvPicPr>
          <p:cNvPr id="9" name="Obrázok 8" descr="Obrázok, na ktorom je oblak, exteriér, nebo, budova&#10;&#10;Automaticky generovaný popis">
            <a:extLst>
              <a:ext uri="{FF2B5EF4-FFF2-40B4-BE49-F238E27FC236}">
                <a16:creationId xmlns:a16="http://schemas.microsoft.com/office/drawing/2014/main" id="{EBAE2AC1-D59A-8149-25F3-5B5FA99A1E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54" y="955688"/>
            <a:ext cx="10032023" cy="5216273"/>
          </a:xfrm>
          <a:prstGeom prst="rect">
            <a:avLst/>
          </a:prstGeom>
        </p:spPr>
      </p:pic>
      <p:sp>
        <p:nvSpPr>
          <p:cNvPr id="2" name="BlokTextu 1">
            <a:extLst>
              <a:ext uri="{FF2B5EF4-FFF2-40B4-BE49-F238E27FC236}">
                <a16:creationId xmlns:a16="http://schemas.microsoft.com/office/drawing/2014/main" id="{298234E0-78DC-0CFE-F0A7-E3BE29A7B070}"/>
              </a:ext>
            </a:extLst>
          </p:cNvPr>
          <p:cNvSpPr txBox="1"/>
          <p:nvPr/>
        </p:nvSpPr>
        <p:spPr>
          <a:xfrm>
            <a:off x="10145346" y="977758"/>
            <a:ext cx="1930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100" dirty="0"/>
              <a:t>Zdroj: ČFA</a:t>
            </a:r>
          </a:p>
        </p:txBody>
      </p:sp>
    </p:spTree>
    <p:extLst>
      <p:ext uri="{BB962C8B-B14F-4D97-AF65-F5344CB8AC3E}">
        <p14:creationId xmlns:p14="http://schemas.microsoft.com/office/powerpoint/2010/main" val="39266055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4AEF8F3B-184C-6EB6-AF82-6FA3B5D899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34242" y="1311773"/>
            <a:ext cx="7366745" cy="4234453"/>
          </a:xfrm>
        </p:spPr>
        <p:txBody>
          <a:bodyPr/>
          <a:lstStyle/>
          <a:p>
            <a:r>
              <a:rPr lang="sk-SK" kern="1200" dirty="0">
                <a:cs typeface="Aharoni" panose="02010803020104030203" pitchFamily="2" charset="-79"/>
              </a:rPr>
              <a:t> </a:t>
            </a:r>
            <a:r>
              <a:rPr lang="sk-SK" sz="1800" kern="1200" dirty="0">
                <a:cs typeface="Aharoni" panose="02010803020104030203" pitchFamily="2" charset="-79"/>
              </a:rPr>
              <a:t>inštalovať len schválené zariadia distribučnou spoločnosťou</a:t>
            </a:r>
          </a:p>
          <a:p>
            <a:pPr marL="0" indent="0">
              <a:buNone/>
            </a:pPr>
            <a:endParaRPr lang="sk-SK" sz="1800" kern="1200" dirty="0">
              <a:cs typeface="Aharoni" panose="02010803020104030203" pitchFamily="2" charset="-79"/>
            </a:endParaRPr>
          </a:p>
          <a:p>
            <a:r>
              <a:rPr lang="sk-SK" sz="1800" dirty="0">
                <a:cs typeface="Aharoni" panose="02010803020104030203" pitchFamily="2" charset="-79"/>
              </a:rPr>
              <a:t> j</a:t>
            </a:r>
            <a:r>
              <a:rPr lang="sk-SK" sz="1800" kern="1200" dirty="0">
                <a:cs typeface="Aharoni" panose="02010803020104030203" pitchFamily="2" charset="-79"/>
              </a:rPr>
              <a:t>e potrebné dodržať dostatočné rozostupy medzi zariadeniami</a:t>
            </a:r>
          </a:p>
          <a:p>
            <a:pPr marL="0" indent="0">
              <a:buNone/>
            </a:pPr>
            <a:r>
              <a:rPr lang="sk-SK" sz="1800" kern="1200" dirty="0">
                <a:cs typeface="Aharoni" panose="02010803020104030203" pitchFamily="2" charset="-79"/>
              </a:rPr>
              <a:t> </a:t>
            </a:r>
          </a:p>
          <a:p>
            <a:r>
              <a:rPr lang="sk-SK" sz="1800" kern="1200" dirty="0">
                <a:cs typeface="Aharoni" panose="02010803020104030203" pitchFamily="2" charset="-79"/>
              </a:rPr>
              <a:t> vždy postupovať podľa pokynov výrobcu</a:t>
            </a:r>
          </a:p>
          <a:p>
            <a:pPr marL="0" indent="0">
              <a:buNone/>
            </a:pPr>
            <a:endParaRPr lang="sk-SK" sz="1800" kern="1200" dirty="0">
              <a:cs typeface="Aharoni" panose="02010803020104030203" pitchFamily="2" charset="-79"/>
            </a:endParaRPr>
          </a:p>
          <a:p>
            <a:r>
              <a:rPr lang="sk-SK" sz="1800" kern="1200" dirty="0">
                <a:cs typeface="Aharoni" panose="02010803020104030203" pitchFamily="2" charset="-79"/>
              </a:rPr>
              <a:t> všetky vodiče musia byť vedené v žľaboch a chráničkách</a:t>
            </a:r>
          </a:p>
          <a:p>
            <a:pPr marL="0" indent="0">
              <a:buNone/>
            </a:pPr>
            <a:endParaRPr lang="sk-SK" sz="1800" kern="1200" dirty="0">
              <a:cs typeface="Aharoni" panose="02010803020104030203" pitchFamily="2" charset="-79"/>
            </a:endParaRPr>
          </a:p>
          <a:p>
            <a:r>
              <a:rPr lang="sk-SK" sz="1800" dirty="0">
                <a:cs typeface="Aharoni" panose="02010803020104030203" pitchFamily="2" charset="-79"/>
              </a:rPr>
              <a:t> r</a:t>
            </a:r>
            <a:r>
              <a:rPr lang="sk-SK" sz="1800" kern="1200" dirty="0">
                <a:cs typeface="Aharoni" panose="02010803020104030203" pitchFamily="2" charset="-79"/>
              </a:rPr>
              <a:t>ozvádzače DC a AC musia byť vyrobené a pripojené v súlade s požiadavkami distribučnej spoločnosti, platnými normami a schválené revíznym technikom.</a:t>
            </a:r>
          </a:p>
          <a:p>
            <a:pPr marL="0" indent="0">
              <a:buNone/>
            </a:pPr>
            <a:endParaRPr lang="de-AT" sz="200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54A1C32-5902-11B7-2F7A-97E58A7AB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C081B-F08F-4252-8ED6-5CF16DAD105D}" type="slidenum">
              <a:rPr lang="de-AT" smtClean="0"/>
              <a:pPr/>
              <a:t>18</a:t>
            </a:fld>
            <a:endParaRPr lang="de-AT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A8C7DA5A-06C4-74A2-7343-A16F2EF0C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242" y="222919"/>
            <a:ext cx="11563350" cy="668587"/>
          </a:xfrm>
        </p:spPr>
        <p:txBody>
          <a:bodyPr/>
          <a:lstStyle/>
          <a:p>
            <a:r>
              <a:rPr lang="sk-SK" sz="2800" b="1" kern="1200" dirty="0">
                <a:solidFill>
                  <a:srgbClr val="005397"/>
                </a:solidFill>
                <a:latin typeface="+mj-lt"/>
                <a:cs typeface="Aharoni" panose="02010803020104030203" pitchFamily="2" charset="-79"/>
              </a:rPr>
              <a:t>Realizácia</a:t>
            </a:r>
            <a:endParaRPr lang="sk-SK" sz="2400" b="1" kern="1200" dirty="0">
              <a:solidFill>
                <a:srgbClr val="005397"/>
              </a:solidFill>
              <a:latin typeface="+mj-lt"/>
              <a:cs typeface="Aharoni" panose="02010803020104030203" pitchFamily="2" charset="-79"/>
            </a:endParaRP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CB64421A-3E33-2B83-911D-DEDE8D6402B1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4937571" y="6326562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de-AT"/>
              <a:t>Fußzeile</a:t>
            </a:r>
            <a:endParaRPr lang="de-AT" dirty="0"/>
          </a:p>
        </p:txBody>
      </p:sp>
      <p:sp>
        <p:nvSpPr>
          <p:cNvPr id="3" name="BlokTextu 2">
            <a:extLst>
              <a:ext uri="{FF2B5EF4-FFF2-40B4-BE49-F238E27FC236}">
                <a16:creationId xmlns:a16="http://schemas.microsoft.com/office/drawing/2014/main" id="{866BBCE8-A158-2FAE-0029-E206666351C9}"/>
              </a:ext>
            </a:extLst>
          </p:cNvPr>
          <p:cNvSpPr txBox="1"/>
          <p:nvPr/>
        </p:nvSpPr>
        <p:spPr>
          <a:xfrm>
            <a:off x="534242" y="825690"/>
            <a:ext cx="792088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2000" dirty="0">
                <a:solidFill>
                  <a:srgbClr val="005397"/>
                </a:solidFill>
                <a:cs typeface="Aharoni" panose="02010803020104030203" pitchFamily="2" charset="-79"/>
              </a:rPr>
              <a:t>Elektroi</a:t>
            </a:r>
            <a:r>
              <a:rPr lang="sk-SK" sz="2000" kern="1200" dirty="0">
                <a:solidFill>
                  <a:srgbClr val="005397"/>
                </a:solidFill>
                <a:cs typeface="Aharoni" panose="02010803020104030203" pitchFamily="2" charset="-79"/>
              </a:rPr>
              <a:t>nštalácia </a:t>
            </a:r>
            <a:r>
              <a:rPr lang="sk-SK" sz="2000" dirty="0">
                <a:solidFill>
                  <a:srgbClr val="005397"/>
                </a:solidFill>
                <a:cs typeface="Aharoni" panose="02010803020104030203" pitchFamily="2" charset="-79"/>
              </a:rPr>
              <a:t>(</a:t>
            </a:r>
            <a:r>
              <a:rPr lang="sk-SK" sz="2000" kern="1200" dirty="0">
                <a:solidFill>
                  <a:srgbClr val="005397"/>
                </a:solidFill>
                <a:cs typeface="Aharoni" panose="02010803020104030203" pitchFamily="2" charset="-79"/>
              </a:rPr>
              <a:t>meniča</a:t>
            </a:r>
            <a:r>
              <a:rPr lang="sk-SK" sz="2000" dirty="0">
                <a:solidFill>
                  <a:srgbClr val="005397"/>
                </a:solidFill>
                <a:cs typeface="Aharoni" panose="02010803020104030203" pitchFamily="2" charset="-79"/>
              </a:rPr>
              <a:t>,</a:t>
            </a:r>
            <a:r>
              <a:rPr lang="sk-SK" sz="2000" kern="1200" dirty="0">
                <a:solidFill>
                  <a:srgbClr val="005397"/>
                </a:solidFill>
                <a:cs typeface="Aharoni" panose="02010803020104030203" pitchFamily="2" charset="-79"/>
              </a:rPr>
              <a:t> batérií, rozvádzač)</a:t>
            </a:r>
          </a:p>
        </p:txBody>
      </p:sp>
      <p:pic>
        <p:nvPicPr>
          <p:cNvPr id="13" name="Obrázok 12" descr="Obrázok, na ktorom je domáci spotrebič, stena, spotrebič, chladnička&#10;&#10;Automaticky generovaný popis">
            <a:extLst>
              <a:ext uri="{FF2B5EF4-FFF2-40B4-BE49-F238E27FC236}">
                <a16:creationId xmlns:a16="http://schemas.microsoft.com/office/drawing/2014/main" id="{BAC1C74D-7092-BBA1-305E-1CBF4B7E30E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40"/>
          <a:stretch/>
        </p:blipFill>
        <p:spPr>
          <a:xfrm>
            <a:off x="7474800" y="1225800"/>
            <a:ext cx="4717200" cy="4909277"/>
          </a:xfrm>
          <a:prstGeom prst="rect">
            <a:avLst/>
          </a:prstGeom>
        </p:spPr>
      </p:pic>
      <p:sp>
        <p:nvSpPr>
          <p:cNvPr id="14" name="BlokTextu 13">
            <a:extLst>
              <a:ext uri="{FF2B5EF4-FFF2-40B4-BE49-F238E27FC236}">
                <a16:creationId xmlns:a16="http://schemas.microsoft.com/office/drawing/2014/main" id="{1BCCF9D7-FD57-E963-6FF5-642F6061176B}"/>
              </a:ext>
            </a:extLst>
          </p:cNvPr>
          <p:cNvSpPr txBox="1"/>
          <p:nvPr/>
        </p:nvSpPr>
        <p:spPr>
          <a:xfrm>
            <a:off x="10099123" y="5983735"/>
            <a:ext cx="251894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000" dirty="0"/>
              <a:t>Zdroj: facebook / solaxpowerglobal</a:t>
            </a:r>
          </a:p>
        </p:txBody>
      </p:sp>
    </p:spTree>
    <p:extLst>
      <p:ext uri="{BB962C8B-B14F-4D97-AF65-F5344CB8AC3E}">
        <p14:creationId xmlns:p14="http://schemas.microsoft.com/office/powerpoint/2010/main" val="25635352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54A1C32-5902-11B7-2F7A-97E58A7AB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C081B-F08F-4252-8ED6-5CF16DAD105D}" type="slidenum">
              <a:rPr lang="de-AT" smtClean="0"/>
              <a:pPr/>
              <a:t>19</a:t>
            </a:fld>
            <a:endParaRPr lang="de-AT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A8C7DA5A-06C4-74A2-7343-A16F2EF0C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97143"/>
            <a:ext cx="9472979" cy="668587"/>
          </a:xfrm>
        </p:spPr>
        <p:txBody>
          <a:bodyPr/>
          <a:lstStyle/>
          <a:p>
            <a:pPr algn="ctr"/>
            <a:r>
              <a:rPr lang="sk-SK" sz="2800" b="1" kern="1200" dirty="0">
                <a:solidFill>
                  <a:srgbClr val="005397"/>
                </a:solidFill>
                <a:latin typeface="+mj-lt"/>
                <a:cs typeface="Aharoni" panose="02010803020104030203" pitchFamily="2" charset="-79"/>
              </a:rPr>
              <a:t>Ako by to nemalo vyzerať</a:t>
            </a:r>
            <a:endParaRPr lang="de-AT" sz="2800" b="1" kern="1200" dirty="0">
              <a:solidFill>
                <a:srgbClr val="005397"/>
              </a:solidFill>
              <a:latin typeface="+mj-lt"/>
              <a:cs typeface="Aharoni" panose="02010803020104030203" pitchFamily="2" charset="-79"/>
            </a:endParaRP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CB64421A-3E33-2B83-911D-DEDE8D6402B1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4937571" y="6326562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de-AT"/>
              <a:t>Fußzeile</a:t>
            </a:r>
            <a:endParaRPr lang="de-AT" dirty="0"/>
          </a:p>
        </p:txBody>
      </p:sp>
      <p:pic>
        <p:nvPicPr>
          <p:cNvPr id="9" name="Obrázok 8" descr="Obrázok, na ktorom je stena, vnútri, miestnosť, vodovodná armatúra">
            <a:extLst>
              <a:ext uri="{FF2B5EF4-FFF2-40B4-BE49-F238E27FC236}">
                <a16:creationId xmlns:a16="http://schemas.microsoft.com/office/drawing/2014/main" id="{EB437BCE-622F-B5C3-200D-0D1112457F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4646" y="699438"/>
            <a:ext cx="7702062" cy="5459123"/>
          </a:xfrm>
          <a:prstGeom prst="rect">
            <a:avLst/>
          </a:prstGeom>
        </p:spPr>
      </p:pic>
      <p:sp>
        <p:nvSpPr>
          <p:cNvPr id="2" name="BlokTextu 1">
            <a:extLst>
              <a:ext uri="{FF2B5EF4-FFF2-40B4-BE49-F238E27FC236}">
                <a16:creationId xmlns:a16="http://schemas.microsoft.com/office/drawing/2014/main" id="{6060114C-E992-32A8-1963-C636E00C8F29}"/>
              </a:ext>
            </a:extLst>
          </p:cNvPr>
          <p:cNvSpPr txBox="1"/>
          <p:nvPr/>
        </p:nvSpPr>
        <p:spPr>
          <a:xfrm>
            <a:off x="2004646" y="5896951"/>
            <a:ext cx="251894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050" dirty="0">
                <a:solidFill>
                  <a:schemeClr val="bg1"/>
                </a:solidFill>
              </a:rPr>
              <a:t>Zdroj: facebook / Průsery FVE</a:t>
            </a:r>
          </a:p>
        </p:txBody>
      </p:sp>
    </p:spTree>
    <p:extLst>
      <p:ext uri="{BB962C8B-B14F-4D97-AF65-F5344CB8AC3E}">
        <p14:creationId xmlns:p14="http://schemas.microsoft.com/office/powerpoint/2010/main" val="33173443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4AEF8F3B-184C-6EB6-AF82-6FA3B5D899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67383" y="921110"/>
            <a:ext cx="9857234" cy="5114497"/>
          </a:xfrm>
        </p:spPr>
        <p:txBody>
          <a:bodyPr/>
          <a:lstStyle/>
          <a:p>
            <a:r>
              <a:rPr lang="en-US" dirty="0"/>
              <a:t> </a:t>
            </a:r>
            <a:r>
              <a:rPr lang="sk-SK" kern="1200" dirty="0">
                <a:cs typeface="Aharoni" panose="02010803020104030203" pitchFamily="2" charset="-79"/>
              </a:rPr>
              <a:t>Audit zákazníka - s</a:t>
            </a:r>
            <a:r>
              <a:rPr lang="sk-SK" kern="1200" dirty="0">
                <a:solidFill>
                  <a:srgbClr val="005397"/>
                </a:solidFill>
                <a:cs typeface="Aharoni" panose="02010803020104030203" pitchFamily="2" charset="-79"/>
              </a:rPr>
              <a:t>potreba elektrickej energie v domácnosti (aktuálna, budúca)</a:t>
            </a:r>
          </a:p>
          <a:p>
            <a:pPr marL="0" indent="0">
              <a:buNone/>
            </a:pPr>
            <a:r>
              <a:rPr lang="sk-SK" kern="1200" dirty="0">
                <a:cs typeface="Aharoni" panose="02010803020104030203" pitchFamily="2" charset="-79"/>
              </a:rPr>
              <a:t>		    - v</a:t>
            </a:r>
            <a:r>
              <a:rPr lang="sk-SK" kern="1200" dirty="0">
                <a:solidFill>
                  <a:srgbClr val="005397"/>
                </a:solidFill>
                <a:cs typeface="Aharoni" panose="02010803020104030203" pitchFamily="2" charset="-79"/>
              </a:rPr>
              <a:t>ýber optimálneho FV systému </a:t>
            </a:r>
          </a:p>
          <a:p>
            <a:pPr marL="0" indent="0">
              <a:buNone/>
            </a:pPr>
            <a:r>
              <a:rPr lang="sk-SK" kern="1200" dirty="0">
                <a:cs typeface="Aharoni" panose="02010803020104030203" pitchFamily="2" charset="-79"/>
              </a:rPr>
              <a:t>		    - v</a:t>
            </a:r>
            <a:r>
              <a:rPr lang="sk-SK" kern="1200" dirty="0">
                <a:solidFill>
                  <a:srgbClr val="005397"/>
                </a:solidFill>
                <a:cs typeface="Aharoni" panose="02010803020104030203" pitchFamily="2" charset="-79"/>
              </a:rPr>
              <a:t>hodné umiestnenie – panely, menič, batéria</a:t>
            </a:r>
          </a:p>
          <a:p>
            <a:pPr marL="0" indent="0">
              <a:buNone/>
            </a:pPr>
            <a:endParaRPr lang="en-US" dirty="0"/>
          </a:p>
          <a:p>
            <a:pPr>
              <a:spcAft>
                <a:spcPts val="600"/>
              </a:spcAft>
            </a:pPr>
            <a:r>
              <a:rPr lang="de-AT" dirty="0"/>
              <a:t> </a:t>
            </a:r>
            <a:r>
              <a:rPr lang="sk-SK" kern="1200" dirty="0">
                <a:cs typeface="Aharoni" panose="02010803020104030203" pitchFamily="2" charset="-79"/>
              </a:rPr>
              <a:t>Návrh a projekcia - návrh</a:t>
            </a:r>
            <a:r>
              <a:rPr lang="sk-SK" sz="2400" kern="1200" dirty="0">
                <a:cs typeface="Aharoni" panose="02010803020104030203" pitchFamily="2" charset="-79"/>
              </a:rPr>
              <a:t> </a:t>
            </a:r>
            <a:r>
              <a:rPr lang="sk-SK" kern="1200" dirty="0">
                <a:cs typeface="Aharoni" panose="02010803020104030203" pitchFamily="2" charset="-79"/>
              </a:rPr>
              <a:t>FV systému, výber kompatibilita zariadení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sk-SK" kern="1200" dirty="0">
                <a:cs typeface="Aharoni" panose="02010803020104030203" pitchFamily="2" charset="-79"/>
              </a:rPr>
              <a:t>		       - projektová dokumentácia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sk-SK" dirty="0">
                <a:cs typeface="Aharoni" panose="02010803020104030203" pitchFamily="2" charset="-79"/>
              </a:rPr>
              <a:t>		       </a:t>
            </a:r>
            <a:r>
              <a:rPr lang="sk-SK" kern="1200" dirty="0">
                <a:cs typeface="Aharoni" panose="02010803020104030203" pitchFamily="2" charset="-79"/>
              </a:rPr>
              <a:t>- vyhotovenie rozvádzača AC / DC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sk-SK" sz="1800" dirty="0">
                <a:cs typeface="Aharoni" panose="02010803020104030203" pitchFamily="2" charset="-79"/>
              </a:rPr>
              <a:t>	</a:t>
            </a:r>
            <a:endParaRPr lang="de-AT" sz="1800" dirty="0"/>
          </a:p>
          <a:p>
            <a:pPr>
              <a:spcAft>
                <a:spcPts val="600"/>
              </a:spcAft>
            </a:pPr>
            <a:r>
              <a:rPr lang="sk-SK" kern="1200" dirty="0">
                <a:cs typeface="Aharoni" panose="02010803020104030203" pitchFamily="2" charset="-79"/>
              </a:rPr>
              <a:t> Realizácia FVE - i</a:t>
            </a:r>
            <a:r>
              <a:rPr lang="sk-SK" kern="1200" dirty="0">
                <a:solidFill>
                  <a:srgbClr val="005397"/>
                </a:solidFill>
                <a:cs typeface="Aharoni" panose="02010803020104030203" pitchFamily="2" charset="-79"/>
              </a:rPr>
              <a:t>nštalácia panelov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sk-SK" dirty="0">
                <a:cs typeface="Aharoni" panose="02010803020104030203" pitchFamily="2" charset="-79"/>
              </a:rPr>
              <a:t>		  </a:t>
            </a:r>
            <a:r>
              <a:rPr lang="sk-SK" kern="1200" dirty="0">
                <a:cs typeface="Aharoni" panose="02010803020104030203" pitchFamily="2" charset="-79"/>
              </a:rPr>
              <a:t>- osadenie meniča, batérie, rozvádzač</a:t>
            </a:r>
          </a:p>
          <a:p>
            <a:pPr marL="0" indent="0">
              <a:spcAft>
                <a:spcPts val="600"/>
              </a:spcAft>
              <a:buNone/>
            </a:pPr>
            <a:endParaRPr lang="sk-SK" sz="1100" kern="1200" dirty="0">
              <a:cs typeface="Aharoni" panose="02010803020104030203" pitchFamily="2" charset="-79"/>
            </a:endParaRPr>
          </a:p>
          <a:p>
            <a:pPr>
              <a:spcAft>
                <a:spcPts val="600"/>
              </a:spcAft>
            </a:pPr>
            <a:r>
              <a:rPr lang="sk-SK" kern="1200" dirty="0">
                <a:cs typeface="Aharoni" panose="02010803020104030203" pitchFamily="2" charset="-79"/>
              </a:rPr>
              <a:t> Spustenie a zahájenie prevádzky </a:t>
            </a:r>
            <a:endParaRPr lang="sk-SK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54A1C32-5902-11B7-2F7A-97E58A7AB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C081B-F08F-4252-8ED6-5CF16DAD105D}" type="slidenum">
              <a:rPr lang="de-AT" smtClean="0"/>
              <a:pPr/>
              <a:t>2</a:t>
            </a:fld>
            <a:endParaRPr lang="de-AT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A8C7DA5A-06C4-74A2-7343-A16F2EF0C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657692" y="295861"/>
            <a:ext cx="11563350" cy="668587"/>
          </a:xfrm>
        </p:spPr>
        <p:txBody>
          <a:bodyPr/>
          <a:lstStyle/>
          <a:p>
            <a:pPr algn="ctr"/>
            <a:r>
              <a:rPr lang="sk-SK" sz="2600" i="0" dirty="0">
                <a:solidFill>
                  <a:srgbClr val="00589D"/>
                </a:solidFill>
                <a:effectLst/>
                <a:latin typeface="+mj-lt"/>
                <a:cs typeface="Aharoni" panose="02010803020104030203" pitchFamily="2" charset="-79"/>
              </a:rPr>
              <a:t>Základné postup pri návrhu a realizácií FVE</a:t>
            </a: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CB64421A-3E33-2B83-911D-DEDE8D6402B1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4937571" y="6326562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de-AT"/>
              <a:t>Fußzeile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0136933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4AEF8F3B-184C-6EB6-AF82-6FA3B5D899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424355" y="1160585"/>
            <a:ext cx="5873262" cy="3395431"/>
          </a:xfrm>
        </p:spPr>
        <p:txBody>
          <a:bodyPr/>
          <a:lstStyle/>
          <a:p>
            <a:r>
              <a:rPr lang="sk-SK" kern="1200" dirty="0">
                <a:cs typeface="Aharoni" panose="02010803020104030203" pitchFamily="2" charset="-79"/>
              </a:rPr>
              <a:t> meniče, batérie</a:t>
            </a:r>
          </a:p>
          <a:p>
            <a:pPr marL="0" indent="0">
              <a:buNone/>
            </a:pPr>
            <a:endParaRPr lang="sk-SK" kern="1200" dirty="0">
              <a:cs typeface="Aharoni" panose="02010803020104030203" pitchFamily="2" charset="-79"/>
            </a:endParaRPr>
          </a:p>
          <a:p>
            <a:r>
              <a:rPr lang="sk-SK" kern="1200" dirty="0">
                <a:cs typeface="Aharoni" panose="02010803020104030203" pitchFamily="2" charset="-79"/>
              </a:rPr>
              <a:t> panely - nie o bleskozvody</a:t>
            </a:r>
          </a:p>
          <a:p>
            <a:pPr marL="0" indent="0">
              <a:buNone/>
            </a:pPr>
            <a:endParaRPr lang="sk-SK" kern="1200" dirty="0">
              <a:cs typeface="Aharoni" panose="02010803020104030203" pitchFamily="2" charset="-79"/>
            </a:endParaRPr>
          </a:p>
          <a:p>
            <a:r>
              <a:rPr lang="de-AT" dirty="0"/>
              <a:t> </a:t>
            </a:r>
            <a:r>
              <a:rPr lang="sk-SK" kern="1200" dirty="0">
                <a:cs typeface="Aharoni" panose="02010803020104030203" pitchFamily="2" charset="-79"/>
              </a:rPr>
              <a:t>rozvádzače AC / DC, a samozrejme nezabúdať na ochranné prvky - </a:t>
            </a:r>
            <a:r>
              <a:rPr lang="sk-SK" kern="1200" dirty="0" err="1">
                <a:cs typeface="Aharoni" panose="02010803020104030203" pitchFamily="2" charset="-79"/>
              </a:rPr>
              <a:t>zvodiče</a:t>
            </a:r>
            <a:r>
              <a:rPr lang="sk-SK" kern="1200" dirty="0">
                <a:cs typeface="Aharoni" panose="02010803020104030203" pitchFamily="2" charset="-79"/>
              </a:rPr>
              <a:t> prepätia</a:t>
            </a:r>
          </a:p>
          <a:p>
            <a:pPr marL="0" indent="0">
              <a:buNone/>
            </a:pPr>
            <a:endParaRPr lang="de-AT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54A1C32-5902-11B7-2F7A-97E58A7AB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C081B-F08F-4252-8ED6-5CF16DAD105D}" type="slidenum">
              <a:rPr lang="de-AT" smtClean="0"/>
              <a:pPr/>
              <a:t>20</a:t>
            </a:fld>
            <a:endParaRPr lang="de-AT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CB64421A-3E33-2B83-911D-DEDE8D6402B1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4937571" y="6326562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de-AT"/>
              <a:t>Fußzeile</a:t>
            </a:r>
            <a:endParaRPr lang="de-AT" dirty="0"/>
          </a:p>
        </p:txBody>
      </p:sp>
      <p:sp>
        <p:nvSpPr>
          <p:cNvPr id="9" name="BlokTextu 8">
            <a:extLst>
              <a:ext uri="{FF2B5EF4-FFF2-40B4-BE49-F238E27FC236}">
                <a16:creationId xmlns:a16="http://schemas.microsoft.com/office/drawing/2014/main" id="{D02877C6-D0B3-CE2F-F2F8-9C53390A3827}"/>
              </a:ext>
            </a:extLst>
          </p:cNvPr>
          <p:cNvSpPr txBox="1"/>
          <p:nvPr/>
        </p:nvSpPr>
        <p:spPr>
          <a:xfrm>
            <a:off x="1424355" y="396693"/>
            <a:ext cx="78576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2800" b="1" dirty="0">
                <a:solidFill>
                  <a:srgbClr val="005397"/>
                </a:solidFill>
                <a:latin typeface="+mj-lt"/>
                <a:cs typeface="Aharoni" panose="02010803020104030203" pitchFamily="2" charset="-79"/>
              </a:rPr>
              <a:t>Pozor</a:t>
            </a:r>
            <a:r>
              <a:rPr lang="sk-SK" sz="2800" b="1" kern="1200" dirty="0">
                <a:solidFill>
                  <a:srgbClr val="005397"/>
                </a:solidFill>
                <a:latin typeface="+mj-lt"/>
                <a:cs typeface="Aharoni" panose="02010803020104030203" pitchFamily="2" charset="-79"/>
              </a:rPr>
              <a:t> na uzemňovanie jednotlivých zariadení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913850F1-B0D4-BB34-54C5-F62A7E811BB8}"/>
              </a:ext>
            </a:extLst>
          </p:cNvPr>
          <p:cNvSpPr txBox="1">
            <a:spLocks/>
          </p:cNvSpPr>
          <p:nvPr/>
        </p:nvSpPr>
        <p:spPr>
          <a:xfrm>
            <a:off x="9611109" y="5508252"/>
            <a:ext cx="1944216" cy="576063"/>
          </a:xfrm>
          <a:prstGeom prst="rect">
            <a:avLst/>
          </a:prstGeom>
        </p:spPr>
        <p:txBody>
          <a:bodyPr/>
          <a:lstStyle>
            <a:lvl1pPr marL="393700" indent="-393700" algn="l" defTabSz="876300" rtl="0" fontAlgn="base">
              <a:lnSpc>
                <a:spcPct val="130000"/>
              </a:lnSpc>
              <a:spcBef>
                <a:spcPts val="600"/>
              </a:spcBef>
              <a:spcAft>
                <a:spcPts val="0"/>
              </a:spcAft>
              <a:buSzPct val="85000"/>
              <a:buFontTx/>
              <a:buBlip>
                <a:blip r:embed="rId2"/>
              </a:buBlip>
              <a:defRPr sz="2400" b="0">
                <a:solidFill>
                  <a:srgbClr val="005397"/>
                </a:solidFill>
                <a:latin typeface="+mn-lt"/>
                <a:ea typeface="+mn-ea"/>
                <a:cs typeface="+mn-cs"/>
              </a:defRPr>
            </a:lvl1pPr>
            <a:lvl2pPr marL="781050" indent="-385763" algn="l" defTabSz="876300" rtl="0" fontAlgn="base">
              <a:spcBef>
                <a:spcPts val="1200"/>
              </a:spcBef>
              <a:spcAft>
                <a:spcPct val="0"/>
              </a:spcAft>
              <a:buSzPct val="85000"/>
              <a:buFontTx/>
              <a:buBlip>
                <a:blip r:embed="rId2"/>
              </a:buBlip>
              <a:defRPr sz="2000" b="0">
                <a:solidFill>
                  <a:srgbClr val="005397"/>
                </a:solidFill>
                <a:latin typeface="+mn-lt"/>
              </a:defRPr>
            </a:lvl2pPr>
            <a:lvl3pPr marL="1133475" indent="-350838" algn="l" defTabSz="876300" rtl="0" fontAlgn="base">
              <a:spcBef>
                <a:spcPts val="1200"/>
              </a:spcBef>
              <a:spcAft>
                <a:spcPct val="0"/>
              </a:spcAft>
              <a:buSzPct val="85000"/>
              <a:buFontTx/>
              <a:buBlip>
                <a:blip r:embed="rId2"/>
              </a:buBlip>
              <a:defRPr sz="2000" b="0">
                <a:solidFill>
                  <a:srgbClr val="005397"/>
                </a:solidFill>
                <a:latin typeface="+mn-lt"/>
              </a:defRPr>
            </a:lvl3pPr>
            <a:lvl4pPr marL="1425575" indent="-290513" algn="l" defTabSz="876300" rtl="0" fontAlgn="base">
              <a:spcBef>
                <a:spcPts val="1200"/>
              </a:spcBef>
              <a:spcAft>
                <a:spcPct val="0"/>
              </a:spcAft>
              <a:buSzPct val="85000"/>
              <a:buFontTx/>
              <a:buBlip>
                <a:blip r:embed="rId2"/>
              </a:buBlip>
              <a:defRPr sz="1800" b="0">
                <a:solidFill>
                  <a:srgbClr val="005397"/>
                </a:solidFill>
                <a:latin typeface="+mn-lt"/>
              </a:defRPr>
            </a:lvl4pPr>
            <a:lvl5pPr marL="1654175" indent="-227013" algn="l" defTabSz="876300" rtl="0" fontAlgn="base">
              <a:spcBef>
                <a:spcPts val="1200"/>
              </a:spcBef>
              <a:spcAft>
                <a:spcPct val="0"/>
              </a:spcAft>
              <a:buSzPct val="85000"/>
              <a:buFontTx/>
              <a:buBlip>
                <a:blip r:embed="rId2"/>
              </a:buBlip>
              <a:defRPr sz="1800" b="0">
                <a:solidFill>
                  <a:srgbClr val="005397"/>
                </a:solidFill>
                <a:latin typeface="+mn-lt"/>
              </a:defRPr>
            </a:lvl5pPr>
            <a:lvl6pPr marL="2111375" indent="-227013" algn="l" defTabSz="876300" rtl="0" fontAlgn="base">
              <a:spcBef>
                <a:spcPct val="20000"/>
              </a:spcBef>
              <a:spcAft>
                <a:spcPct val="0"/>
              </a:spcAft>
              <a:buSzPct val="85000"/>
              <a:buBlip>
                <a:blip r:embed="rId3"/>
              </a:buBlip>
              <a:defRPr sz="1800" b="1">
                <a:solidFill>
                  <a:schemeClr val="tx1"/>
                </a:solidFill>
                <a:latin typeface="+mn-lt"/>
              </a:defRPr>
            </a:lvl6pPr>
            <a:lvl7pPr marL="2568575" indent="-227013" algn="l" defTabSz="876300" rtl="0" fontAlgn="base">
              <a:spcBef>
                <a:spcPct val="20000"/>
              </a:spcBef>
              <a:spcAft>
                <a:spcPct val="0"/>
              </a:spcAft>
              <a:buSzPct val="85000"/>
              <a:buBlip>
                <a:blip r:embed="rId3"/>
              </a:buBlip>
              <a:defRPr sz="1800" b="1">
                <a:solidFill>
                  <a:schemeClr val="tx1"/>
                </a:solidFill>
                <a:latin typeface="+mn-lt"/>
              </a:defRPr>
            </a:lvl7pPr>
            <a:lvl8pPr marL="3025775" indent="-227013" algn="l" defTabSz="876300" rtl="0" fontAlgn="base">
              <a:spcBef>
                <a:spcPct val="20000"/>
              </a:spcBef>
              <a:spcAft>
                <a:spcPct val="0"/>
              </a:spcAft>
              <a:buSzPct val="85000"/>
              <a:buBlip>
                <a:blip r:embed="rId3"/>
              </a:buBlip>
              <a:defRPr sz="1800" b="1">
                <a:solidFill>
                  <a:schemeClr val="tx1"/>
                </a:solidFill>
                <a:latin typeface="+mn-lt"/>
              </a:defRPr>
            </a:lvl8pPr>
            <a:lvl9pPr marL="3482975" indent="-227013" algn="l" defTabSz="876300" rtl="0" fontAlgn="base">
              <a:spcBef>
                <a:spcPct val="20000"/>
              </a:spcBef>
              <a:spcAft>
                <a:spcPct val="0"/>
              </a:spcAft>
              <a:buSzPct val="85000"/>
              <a:buBlip>
                <a:blip r:embed="rId3"/>
              </a:buBlip>
              <a:defRPr sz="1800" b="1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sk-SK" sz="2000" b="1" kern="1200" dirty="0">
                <a:cs typeface="Aharoni" panose="02010803020104030203" pitchFamily="2" charset="-79"/>
              </a:rPr>
              <a:t>Takto NIE !!! </a:t>
            </a:r>
          </a:p>
        </p:txBody>
      </p:sp>
      <p:pic>
        <p:nvPicPr>
          <p:cNvPr id="17" name="Obrázok 16" descr="Obrázok, na ktorom je budova, stena, zámok, exteriér&#10;&#10;Automaticky generovaný popis">
            <a:extLst>
              <a:ext uri="{FF2B5EF4-FFF2-40B4-BE49-F238E27FC236}">
                <a16:creationId xmlns:a16="http://schemas.microsoft.com/office/drawing/2014/main" id="{546A402E-F29E-1D21-4C57-7365B6E561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2087" y="1067458"/>
            <a:ext cx="3779913" cy="4440794"/>
          </a:xfrm>
          <a:prstGeom prst="rect">
            <a:avLst/>
          </a:prstGeom>
        </p:spPr>
      </p:pic>
      <p:sp>
        <p:nvSpPr>
          <p:cNvPr id="3" name="BlokTextu 2">
            <a:extLst>
              <a:ext uri="{FF2B5EF4-FFF2-40B4-BE49-F238E27FC236}">
                <a16:creationId xmlns:a16="http://schemas.microsoft.com/office/drawing/2014/main" id="{F8078F81-7D69-930A-839E-C44737A89530}"/>
              </a:ext>
            </a:extLst>
          </p:cNvPr>
          <p:cNvSpPr txBox="1"/>
          <p:nvPr/>
        </p:nvSpPr>
        <p:spPr>
          <a:xfrm>
            <a:off x="8412087" y="5360707"/>
            <a:ext cx="399285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750" dirty="0">
                <a:solidFill>
                  <a:schemeClr val="bg1"/>
                </a:solidFill>
              </a:rPr>
              <a:t>Zdroj: facebook /Združenie elektrotechnikov, projektantov a revíznych technikov SR</a:t>
            </a:r>
          </a:p>
        </p:txBody>
      </p:sp>
    </p:spTree>
    <p:extLst>
      <p:ext uri="{BB962C8B-B14F-4D97-AF65-F5344CB8AC3E}">
        <p14:creationId xmlns:p14="http://schemas.microsoft.com/office/powerpoint/2010/main" val="31811154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4AEF8F3B-184C-6EB6-AF82-6FA3B5D899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53934" y="1192001"/>
            <a:ext cx="8436857" cy="4234453"/>
          </a:xfrm>
        </p:spPr>
        <p:txBody>
          <a:bodyPr/>
          <a:lstStyle/>
          <a:p>
            <a:r>
              <a:rPr lang="sk-SK" sz="2000" kern="1200" dirty="0">
                <a:cs typeface="Aharoni" panose="02010803020104030203" pitchFamily="2" charset="-79"/>
              </a:rPr>
              <a:t> prihlásenie </a:t>
            </a:r>
            <a:r>
              <a:rPr lang="sk-SK" sz="2000" kern="1200" dirty="0" err="1">
                <a:cs typeface="Aharoni" panose="02010803020104030203" pitchFamily="2" charset="-79"/>
              </a:rPr>
              <a:t>fotovoltickej</a:t>
            </a:r>
            <a:r>
              <a:rPr lang="sk-SK" sz="2000" kern="1200" dirty="0">
                <a:cs typeface="Aharoni" panose="02010803020104030203" pitchFamily="2" charset="-79"/>
              </a:rPr>
              <a:t> elektrárne do 10,8 kW malý zdroj </a:t>
            </a:r>
          </a:p>
          <a:p>
            <a:pPr marL="0" indent="0">
              <a:buNone/>
            </a:pPr>
            <a:r>
              <a:rPr lang="sk-SK" sz="2000" kern="1200" dirty="0">
                <a:cs typeface="Aharoni" panose="02010803020104030203" pitchFamily="2" charset="-79"/>
              </a:rPr>
              <a:t>      - ZSE - cez e - Žiadosť</a:t>
            </a:r>
          </a:p>
          <a:p>
            <a:pPr marL="0" indent="0">
              <a:buNone/>
            </a:pPr>
            <a:r>
              <a:rPr lang="sk-SK" sz="2000" kern="1200" dirty="0">
                <a:cs typeface="Aharoni" panose="02010803020104030203" pitchFamily="2" charset="-79"/>
              </a:rPr>
              <a:t>      - SSE - cez e -Žiadosť</a:t>
            </a:r>
          </a:p>
          <a:p>
            <a:pPr marL="0" indent="0">
              <a:buNone/>
            </a:pPr>
            <a:r>
              <a:rPr lang="sk-SK" sz="2000" kern="1200" dirty="0">
                <a:cs typeface="Aharoni" panose="02010803020104030203" pitchFamily="2" charset="-79"/>
              </a:rPr>
              <a:t>      - VSE - elektronicky pro prihlásení do portálu </a:t>
            </a:r>
            <a:r>
              <a:rPr lang="sk-SK" sz="2000" kern="1200" dirty="0" err="1">
                <a:cs typeface="Aharoni" panose="02010803020104030203" pitchFamily="2" charset="-79"/>
              </a:rPr>
              <a:t>eVse</a:t>
            </a:r>
            <a:endParaRPr lang="sk-SK" sz="2000" kern="1200" dirty="0">
              <a:cs typeface="Aharoni" panose="02010803020104030203" pitchFamily="2" charset="-79"/>
            </a:endParaRPr>
          </a:p>
          <a:p>
            <a:pPr marL="0" indent="0">
              <a:buNone/>
            </a:pPr>
            <a:endParaRPr lang="sk-SK" sz="1000" kern="1200" dirty="0">
              <a:cs typeface="Aharoni" panose="02010803020104030203" pitchFamily="2" charset="-79"/>
            </a:endParaRPr>
          </a:p>
          <a:p>
            <a:r>
              <a:rPr lang="sk-SK" sz="2000" kern="1200" dirty="0">
                <a:cs typeface="Aharoni" panose="02010803020104030203" pitchFamily="2" charset="-79"/>
              </a:rPr>
              <a:t> vykonaná revízna kontrola</a:t>
            </a:r>
          </a:p>
          <a:p>
            <a:pPr marL="0" indent="0">
              <a:buNone/>
            </a:pPr>
            <a:endParaRPr lang="sk-SK" sz="1000" kern="1200" dirty="0">
              <a:cs typeface="Aharoni" panose="02010803020104030203" pitchFamily="2" charset="-79"/>
            </a:endParaRPr>
          </a:p>
          <a:p>
            <a:r>
              <a:rPr lang="sk-SK" sz="2000" kern="1200" dirty="0">
                <a:cs typeface="Aharoni" panose="02010803020104030203" pitchFamily="2" charset="-79"/>
              </a:rPr>
              <a:t> oživenie a zahájenie výroby </a:t>
            </a:r>
          </a:p>
          <a:p>
            <a:pPr marL="0" indent="0">
              <a:buNone/>
            </a:pPr>
            <a:endParaRPr lang="sk-SK" kern="1200" dirty="0">
              <a:cs typeface="Aharoni" panose="02010803020104030203" pitchFamily="2" charset="-79"/>
            </a:endParaRPr>
          </a:p>
          <a:p>
            <a:pPr marL="0" indent="0">
              <a:buNone/>
            </a:pPr>
            <a:endParaRPr lang="de-AT" sz="160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54A1C32-5902-11B7-2F7A-97E58A7AB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C081B-F08F-4252-8ED6-5CF16DAD105D}" type="slidenum">
              <a:rPr lang="de-AT" smtClean="0"/>
              <a:pPr/>
              <a:t>21</a:t>
            </a:fld>
            <a:endParaRPr lang="de-AT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CB64421A-3E33-2B83-911D-DEDE8D6402B1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4937571" y="6326562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de-AT"/>
              <a:t>Fußzeile</a:t>
            </a:r>
            <a:endParaRPr lang="de-AT" dirty="0"/>
          </a:p>
        </p:txBody>
      </p:sp>
      <p:sp>
        <p:nvSpPr>
          <p:cNvPr id="9" name="BlokTextu 8">
            <a:extLst>
              <a:ext uri="{FF2B5EF4-FFF2-40B4-BE49-F238E27FC236}">
                <a16:creationId xmlns:a16="http://schemas.microsoft.com/office/drawing/2014/main" id="{D02877C6-D0B3-CE2F-F2F8-9C53390A3827}"/>
              </a:ext>
            </a:extLst>
          </p:cNvPr>
          <p:cNvSpPr txBox="1"/>
          <p:nvPr/>
        </p:nvSpPr>
        <p:spPr>
          <a:xfrm>
            <a:off x="1553934" y="389729"/>
            <a:ext cx="885698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2800" b="1" kern="1200" dirty="0">
                <a:solidFill>
                  <a:srgbClr val="005397"/>
                </a:solidFill>
                <a:latin typeface="+mj-lt"/>
                <a:cs typeface="Aharoni" panose="02010803020104030203" pitchFamily="2" charset="-79"/>
              </a:rPr>
              <a:t>Spustenie a zahájenie prevádzky </a:t>
            </a:r>
            <a:endParaRPr lang="sk-SK" sz="2800" kern="1200" dirty="0">
              <a:solidFill>
                <a:srgbClr val="005397"/>
              </a:solidFill>
              <a:latin typeface="+mj-lt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915584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54A1C32-5902-11B7-2F7A-97E58A7AB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C081B-F08F-4252-8ED6-5CF16DAD105D}" type="slidenum">
              <a:rPr lang="de-AT" smtClean="0"/>
              <a:pPr/>
              <a:t>22</a:t>
            </a:fld>
            <a:endParaRPr lang="de-AT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CB64421A-3E33-2B83-911D-DEDE8D6402B1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4937571" y="6326562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de-AT"/>
              <a:t>Fußzeile</a:t>
            </a:r>
            <a:endParaRPr lang="de-AT" dirty="0"/>
          </a:p>
        </p:txBody>
      </p:sp>
      <p:sp>
        <p:nvSpPr>
          <p:cNvPr id="3" name="BlokTextu 2">
            <a:extLst>
              <a:ext uri="{FF2B5EF4-FFF2-40B4-BE49-F238E27FC236}">
                <a16:creationId xmlns:a16="http://schemas.microsoft.com/office/drawing/2014/main" id="{5B8616AE-0310-2DB7-D96E-99C3FB2D8E04}"/>
              </a:ext>
            </a:extLst>
          </p:cNvPr>
          <p:cNvSpPr txBox="1"/>
          <p:nvPr/>
        </p:nvSpPr>
        <p:spPr>
          <a:xfrm>
            <a:off x="974451" y="376281"/>
            <a:ext cx="381217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2800" b="1" dirty="0" err="1">
                <a:solidFill>
                  <a:srgbClr val="005397"/>
                </a:solidFill>
                <a:latin typeface="+mj-lt"/>
                <a:cs typeface="Aharoni" panose="02010803020104030203" pitchFamily="2" charset="-79"/>
              </a:rPr>
              <a:t>Fotovoltické</a:t>
            </a:r>
            <a:r>
              <a:rPr lang="sk-SK" sz="2800" b="1" dirty="0">
                <a:solidFill>
                  <a:srgbClr val="005397"/>
                </a:solidFill>
                <a:latin typeface="+mj-lt"/>
                <a:cs typeface="Aharoni" panose="02010803020104030203" pitchFamily="2" charset="-79"/>
              </a:rPr>
              <a:t> balíčky</a:t>
            </a:r>
            <a:endParaRPr lang="sk-SK" sz="2800" b="1" kern="1200" dirty="0">
              <a:solidFill>
                <a:srgbClr val="005397"/>
              </a:solidFill>
              <a:latin typeface="+mj-lt"/>
              <a:cs typeface="Aharoni" panose="02010803020104030203" pitchFamily="2" charset="-79"/>
            </a:endParaRPr>
          </a:p>
        </p:txBody>
      </p:sp>
      <p:sp>
        <p:nvSpPr>
          <p:cNvPr id="5" name="BlokTextu 4">
            <a:extLst>
              <a:ext uri="{FF2B5EF4-FFF2-40B4-BE49-F238E27FC236}">
                <a16:creationId xmlns:a16="http://schemas.microsoft.com/office/drawing/2014/main" id="{A572F4FA-AE87-7750-0DB7-5F65D31C66A0}"/>
              </a:ext>
            </a:extLst>
          </p:cNvPr>
          <p:cNvSpPr txBox="1"/>
          <p:nvPr/>
        </p:nvSpPr>
        <p:spPr>
          <a:xfrm>
            <a:off x="1413634" y="1748310"/>
            <a:ext cx="2011094" cy="378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/>
              <a:t>On </a:t>
            </a:r>
            <a:r>
              <a:rPr lang="sk-SK" dirty="0" err="1"/>
              <a:t>Grid</a:t>
            </a:r>
            <a:r>
              <a:rPr lang="sk-SK" dirty="0"/>
              <a:t> riešenie</a:t>
            </a:r>
          </a:p>
        </p:txBody>
      </p:sp>
      <p:sp>
        <p:nvSpPr>
          <p:cNvPr id="6" name="BlokTextu 5">
            <a:extLst>
              <a:ext uri="{FF2B5EF4-FFF2-40B4-BE49-F238E27FC236}">
                <a16:creationId xmlns:a16="http://schemas.microsoft.com/office/drawing/2014/main" id="{7BDBAE7E-791E-5CBE-E8AF-2E9DBBEF70E8}"/>
              </a:ext>
            </a:extLst>
          </p:cNvPr>
          <p:cNvSpPr txBox="1"/>
          <p:nvPr/>
        </p:nvSpPr>
        <p:spPr>
          <a:xfrm>
            <a:off x="9193726" y="1737511"/>
            <a:ext cx="2011094" cy="378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 err="1"/>
              <a:t>Off</a:t>
            </a:r>
            <a:r>
              <a:rPr lang="sk-SK" dirty="0"/>
              <a:t> </a:t>
            </a:r>
            <a:r>
              <a:rPr lang="sk-SK" dirty="0" err="1"/>
              <a:t>Grid</a:t>
            </a:r>
            <a:r>
              <a:rPr lang="sk-SK" dirty="0"/>
              <a:t> riešenie    </a:t>
            </a:r>
          </a:p>
        </p:txBody>
      </p:sp>
      <p:sp>
        <p:nvSpPr>
          <p:cNvPr id="8" name="BlokTextu 7">
            <a:extLst>
              <a:ext uri="{FF2B5EF4-FFF2-40B4-BE49-F238E27FC236}">
                <a16:creationId xmlns:a16="http://schemas.microsoft.com/office/drawing/2014/main" id="{2C91AE50-7082-9DF7-8A3E-19EB12E6DDEB}"/>
              </a:ext>
            </a:extLst>
          </p:cNvPr>
          <p:cNvSpPr txBox="1"/>
          <p:nvPr/>
        </p:nvSpPr>
        <p:spPr>
          <a:xfrm>
            <a:off x="5048940" y="1743052"/>
            <a:ext cx="23453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/>
              <a:t>Hybridné riešenie</a:t>
            </a:r>
          </a:p>
        </p:txBody>
      </p:sp>
      <p:pic>
        <p:nvPicPr>
          <p:cNvPr id="12" name="Obrázok 11" descr="Obrázok, na ktorom je solárny článok, solárna energia, solárny panel, solárny&#10;&#10;Automaticky generovaný popis">
            <a:extLst>
              <a:ext uri="{FF2B5EF4-FFF2-40B4-BE49-F238E27FC236}">
                <a16:creationId xmlns:a16="http://schemas.microsoft.com/office/drawing/2014/main" id="{C1D6F295-1487-592F-174A-1CBAB2EDEA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774" y="2427675"/>
            <a:ext cx="1445341" cy="2422826"/>
          </a:xfrm>
          <a:prstGeom prst="rect">
            <a:avLst/>
          </a:prstGeom>
        </p:spPr>
      </p:pic>
      <p:pic>
        <p:nvPicPr>
          <p:cNvPr id="14" name="Obrázok 13" descr="Obrázok, na ktorom je elektroinštalácia, elektrinžinierstvo, stroj, elektronika&#10;&#10;Automaticky generovaný popis">
            <a:extLst>
              <a:ext uri="{FF2B5EF4-FFF2-40B4-BE49-F238E27FC236}">
                <a16:creationId xmlns:a16="http://schemas.microsoft.com/office/drawing/2014/main" id="{497011E5-D0D1-AB37-F999-7095E70D2D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5337" y="4042035"/>
            <a:ext cx="1290465" cy="1885247"/>
          </a:xfrm>
          <a:prstGeom prst="rect">
            <a:avLst/>
          </a:prstGeom>
        </p:spPr>
      </p:pic>
      <p:pic>
        <p:nvPicPr>
          <p:cNvPr id="24" name="Obrázok 23" descr="Obrázok, na ktorom je text, snímka obrazovky&#10;&#10;Automaticky generovaný popis">
            <a:extLst>
              <a:ext uri="{FF2B5EF4-FFF2-40B4-BE49-F238E27FC236}">
                <a16:creationId xmlns:a16="http://schemas.microsoft.com/office/drawing/2014/main" id="{F3E97841-29A4-7A60-3454-A263516802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4537" y="2370047"/>
            <a:ext cx="3134771" cy="3400746"/>
          </a:xfrm>
          <a:prstGeom prst="rect">
            <a:avLst/>
          </a:prstGeom>
        </p:spPr>
      </p:pic>
      <p:pic>
        <p:nvPicPr>
          <p:cNvPr id="27" name="Obrázok 26" descr="Obrázok, na ktorom je solárny článok, solárna energia, solárny panel, solárny&#10;&#10;Automaticky generovaný popis">
            <a:extLst>
              <a:ext uri="{FF2B5EF4-FFF2-40B4-BE49-F238E27FC236}">
                <a16:creationId xmlns:a16="http://schemas.microsoft.com/office/drawing/2014/main" id="{E256F4D2-0C68-F678-75BD-3C95D01AAB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7874" y="2338891"/>
            <a:ext cx="1445341" cy="2422826"/>
          </a:xfrm>
          <a:prstGeom prst="rect">
            <a:avLst/>
          </a:prstGeom>
        </p:spPr>
      </p:pic>
      <p:pic>
        <p:nvPicPr>
          <p:cNvPr id="30" name="Obrázok 29" descr="Obrázok, na ktorom je text, mechanika, pevný disk, nehybný&#10;&#10;Automaticky generovaný popis">
            <a:extLst>
              <a:ext uri="{FF2B5EF4-FFF2-40B4-BE49-F238E27FC236}">
                <a16:creationId xmlns:a16="http://schemas.microsoft.com/office/drawing/2014/main" id="{4392F932-7C5E-EBAA-5425-FD6099DA563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6845" y="3920033"/>
            <a:ext cx="1798468" cy="1724457"/>
          </a:xfrm>
          <a:prstGeom prst="rect">
            <a:avLst/>
          </a:prstGeom>
        </p:spPr>
      </p:pic>
      <p:pic>
        <p:nvPicPr>
          <p:cNvPr id="37" name="Obrázok 36" descr="Obrázok, na ktorom je text, snímka obrazovky, gadget, elektronika&#10;&#10;Automaticky generovaný popis">
            <a:extLst>
              <a:ext uri="{FF2B5EF4-FFF2-40B4-BE49-F238E27FC236}">
                <a16:creationId xmlns:a16="http://schemas.microsoft.com/office/drawing/2014/main" id="{4CF8F536-1F67-D751-EC39-58B9CE3F0E2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5337" y="2393117"/>
            <a:ext cx="1372007" cy="1605541"/>
          </a:xfrm>
          <a:prstGeom prst="rect">
            <a:avLst/>
          </a:prstGeom>
        </p:spPr>
      </p:pic>
      <p:pic>
        <p:nvPicPr>
          <p:cNvPr id="38" name="Obrázok 37" descr="Obrázok, na ktorom je text, snímka obrazovky, gadget, elektronika&#10;&#10;Automaticky generovaný popis">
            <a:extLst>
              <a:ext uri="{FF2B5EF4-FFF2-40B4-BE49-F238E27FC236}">
                <a16:creationId xmlns:a16="http://schemas.microsoft.com/office/drawing/2014/main" id="{1AABDBD2-CB12-E066-14D5-BA5287C68EB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8951" y="2348379"/>
            <a:ext cx="1372039" cy="1605578"/>
          </a:xfrm>
          <a:prstGeom prst="rect">
            <a:avLst/>
          </a:prstGeom>
        </p:spPr>
      </p:pic>
      <p:pic>
        <p:nvPicPr>
          <p:cNvPr id="40" name="Obrázok 39" descr="Obrázok, na ktorom je nástroj, kľúč, dizajn&#10;&#10;Automaticky generovaný popis">
            <a:extLst>
              <a:ext uri="{FF2B5EF4-FFF2-40B4-BE49-F238E27FC236}">
                <a16:creationId xmlns:a16="http://schemas.microsoft.com/office/drawing/2014/main" id="{C1F99C38-905D-B503-0856-8A20E142C7D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8085" y="5097851"/>
            <a:ext cx="1719991" cy="945919"/>
          </a:xfrm>
          <a:prstGeom prst="rect">
            <a:avLst/>
          </a:prstGeom>
        </p:spPr>
      </p:pic>
      <p:pic>
        <p:nvPicPr>
          <p:cNvPr id="41" name="Obrázok 40" descr="Obrázok, na ktorom je merač, elektronika, snímka obrazovky&#10;&#10;Automaticky generovaný popis">
            <a:extLst>
              <a:ext uri="{FF2B5EF4-FFF2-40B4-BE49-F238E27FC236}">
                <a16:creationId xmlns:a16="http://schemas.microsoft.com/office/drawing/2014/main" id="{2EA031D0-4544-F77C-383C-E8DFEB747EF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535" y="4191601"/>
            <a:ext cx="1313310" cy="911079"/>
          </a:xfrm>
          <a:prstGeom prst="rect">
            <a:avLst/>
          </a:prstGeom>
        </p:spPr>
      </p:pic>
      <p:sp>
        <p:nvSpPr>
          <p:cNvPr id="44" name="BlokTextu 43">
            <a:extLst>
              <a:ext uri="{FF2B5EF4-FFF2-40B4-BE49-F238E27FC236}">
                <a16:creationId xmlns:a16="http://schemas.microsoft.com/office/drawing/2014/main" id="{5382E52F-909D-AC9C-1101-E9037C4D4A86}"/>
              </a:ext>
            </a:extLst>
          </p:cNvPr>
          <p:cNvSpPr txBox="1"/>
          <p:nvPr/>
        </p:nvSpPr>
        <p:spPr>
          <a:xfrm>
            <a:off x="974451" y="946188"/>
            <a:ext cx="771235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k-SK" sz="2000" dirty="0">
                <a:solidFill>
                  <a:srgbClr val="005397"/>
                </a:solidFill>
                <a:latin typeface="+mj-lt"/>
                <a:cs typeface="Aharoni" panose="02010803020104030203" pitchFamily="2" charset="-79"/>
              </a:rPr>
              <a:t>Na mieru a pre všetky typy inštalácií </a:t>
            </a:r>
            <a:endParaRPr lang="sk-SK" sz="2000" kern="1200" dirty="0">
              <a:solidFill>
                <a:srgbClr val="005397"/>
              </a:solidFill>
              <a:latin typeface="+mj-lt"/>
              <a:cs typeface="Aharoni" panose="02010803020104030203" pitchFamily="2" charset="-79"/>
            </a:endParaRPr>
          </a:p>
        </p:txBody>
      </p:sp>
      <p:pic>
        <p:nvPicPr>
          <p:cNvPr id="48" name="Obrázok 47" descr="Obrázok, na ktorom je elektronika&#10;&#10;Automaticky generovaný popis">
            <a:extLst>
              <a:ext uri="{FF2B5EF4-FFF2-40B4-BE49-F238E27FC236}">
                <a16:creationId xmlns:a16="http://schemas.microsoft.com/office/drawing/2014/main" id="{DCB9F2AD-026E-EE6E-DBBD-95014EECC62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624" y="5276745"/>
            <a:ext cx="477124" cy="603536"/>
          </a:xfrm>
          <a:prstGeom prst="rect">
            <a:avLst/>
          </a:prstGeom>
        </p:spPr>
      </p:pic>
      <p:pic>
        <p:nvPicPr>
          <p:cNvPr id="49" name="Obrázok 48" descr="Obrázok, na ktorom je elektronika&#10;&#10;Automaticky generovaný popis">
            <a:extLst>
              <a:ext uri="{FF2B5EF4-FFF2-40B4-BE49-F238E27FC236}">
                <a16:creationId xmlns:a16="http://schemas.microsoft.com/office/drawing/2014/main" id="{67084393-619A-4721-A3A9-42372DAB449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2085" y="5283533"/>
            <a:ext cx="477124" cy="603536"/>
          </a:xfrm>
          <a:prstGeom prst="rect">
            <a:avLst/>
          </a:prstGeom>
        </p:spPr>
      </p:pic>
      <p:pic>
        <p:nvPicPr>
          <p:cNvPr id="51" name="Obrázok 50" descr="Obrázok, na ktorom je kovové výrobky, páka, zámok&#10;&#10;Automaticky generovaný popis">
            <a:extLst>
              <a:ext uri="{FF2B5EF4-FFF2-40B4-BE49-F238E27FC236}">
                <a16:creationId xmlns:a16="http://schemas.microsoft.com/office/drawing/2014/main" id="{28842F2C-BB92-D2E9-C7A5-12E4942A85C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028" y="5204225"/>
            <a:ext cx="655993" cy="733169"/>
          </a:xfrm>
          <a:prstGeom prst="rect">
            <a:avLst/>
          </a:prstGeom>
        </p:spPr>
      </p:pic>
      <p:pic>
        <p:nvPicPr>
          <p:cNvPr id="55" name="Obrázok 54" descr="Obrázok, na ktorom je elektronika, text, batéria&#10;&#10;Automaticky generovaný popis">
            <a:extLst>
              <a:ext uri="{FF2B5EF4-FFF2-40B4-BE49-F238E27FC236}">
                <a16:creationId xmlns:a16="http://schemas.microsoft.com/office/drawing/2014/main" id="{45FBE2A0-44ED-8CBC-270E-73ACFBF2255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2264" y="5194112"/>
            <a:ext cx="476792" cy="733170"/>
          </a:xfrm>
          <a:prstGeom prst="rect">
            <a:avLst/>
          </a:prstGeom>
        </p:spPr>
      </p:pic>
      <p:pic>
        <p:nvPicPr>
          <p:cNvPr id="59" name="Obrázok 58" descr="Obrázok, na ktorom je merač, elektronika, snímka obrazovky&#10;&#10;Automaticky generovaný popis">
            <a:extLst>
              <a:ext uri="{FF2B5EF4-FFF2-40B4-BE49-F238E27FC236}">
                <a16:creationId xmlns:a16="http://schemas.microsoft.com/office/drawing/2014/main" id="{98E75AB1-9D58-6A0C-9474-C990FE08827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899" y="4191601"/>
            <a:ext cx="1313310" cy="911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1947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B57B68A8-7E87-092E-622F-EC23F35D4FE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k-SK" dirty="0"/>
              <a:t>Ďakujem vám za pozornosť 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5195121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3C14541-C64A-4689-1E0F-C1AAD7B213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Kontakt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95EEEC2F-9A43-D278-CC83-6B7EE9C33923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7509922" y="3696316"/>
            <a:ext cx="4682078" cy="2502643"/>
          </a:xfrm>
        </p:spPr>
        <p:txBody>
          <a:bodyPr/>
          <a:lstStyle/>
          <a:p>
            <a:r>
              <a:rPr lang="de-AT" dirty="0"/>
              <a:t>Tel.: +</a:t>
            </a:r>
            <a:r>
              <a:rPr lang="sk-SK" dirty="0"/>
              <a:t>421</a:t>
            </a:r>
            <a:r>
              <a:rPr lang="de-AT" dirty="0"/>
              <a:t> </a:t>
            </a:r>
            <a:r>
              <a:rPr lang="sk-SK" dirty="0"/>
              <a:t>918 462 955</a:t>
            </a:r>
            <a:endParaRPr lang="de-AT" dirty="0"/>
          </a:p>
          <a:p>
            <a:r>
              <a:rPr lang="de-AT" dirty="0"/>
              <a:t>E-Mail: </a:t>
            </a:r>
            <a:r>
              <a:rPr lang="sk-SK" dirty="0"/>
              <a:t>i.janco@schrack.sk</a:t>
            </a:r>
            <a:endParaRPr lang="de-AT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0FF7AD89-E63B-8127-0866-11D5DC258DBA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4937571" y="6326562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de-AT" dirty="0"/>
              <a:t>Fußzeile</a:t>
            </a:r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C115449C-CF28-1833-5CC7-7F110264F2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62C081B-F08F-4252-8ED6-5CF16DAD105D}" type="slidenum">
              <a:rPr lang="de-AT" smtClean="0"/>
              <a:pPr/>
              <a:t>24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7107317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4AEF8F3B-184C-6EB6-AF82-6FA3B5D899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92369" y="1311773"/>
            <a:ext cx="9275885" cy="4234453"/>
          </a:xfrm>
        </p:spPr>
        <p:txBody>
          <a:bodyPr/>
          <a:lstStyle/>
          <a:p>
            <a:r>
              <a:rPr lang="sk-SK" kern="1200" dirty="0">
                <a:cs typeface="Aharoni" panose="02010803020104030203" pitchFamily="2" charset="-79"/>
              </a:rPr>
              <a:t> analýza s</a:t>
            </a:r>
            <a:r>
              <a:rPr lang="sk-SK" kern="1200" dirty="0">
                <a:solidFill>
                  <a:srgbClr val="005397"/>
                </a:solidFill>
                <a:cs typeface="Aharoni" panose="02010803020104030203" pitchFamily="2" charset="-79"/>
              </a:rPr>
              <a:t>potreby elektrickej energie v domácnosti </a:t>
            </a:r>
            <a:r>
              <a:rPr lang="sk-SK" kern="1200" dirty="0">
                <a:cs typeface="Aharoni" panose="02010803020104030203" pitchFamily="2" charset="-79"/>
              </a:rPr>
              <a:t>- aktuálna, budúca</a:t>
            </a:r>
          </a:p>
          <a:p>
            <a:pPr marL="0" indent="0">
              <a:buNone/>
            </a:pPr>
            <a:endParaRPr lang="sk-SK" kern="1200" dirty="0">
              <a:solidFill>
                <a:srgbClr val="005397"/>
              </a:solidFill>
              <a:cs typeface="Aharoni" panose="02010803020104030203" pitchFamily="2" charset="-79"/>
            </a:endParaRPr>
          </a:p>
          <a:p>
            <a:r>
              <a:rPr lang="sk-SK" kern="1200" dirty="0">
                <a:cs typeface="Aharoni" panose="02010803020104030203" pitchFamily="2" charset="-79"/>
              </a:rPr>
              <a:t> v</a:t>
            </a:r>
            <a:r>
              <a:rPr lang="sk-SK" kern="1200" dirty="0">
                <a:solidFill>
                  <a:srgbClr val="005397"/>
                </a:solidFill>
                <a:cs typeface="Aharoni" panose="02010803020104030203" pitchFamily="2" charset="-79"/>
              </a:rPr>
              <a:t>ýber optimálneho FV systému na zníženie energetickej náročnosti a nákladov</a:t>
            </a:r>
          </a:p>
          <a:p>
            <a:pPr marL="0" indent="0">
              <a:buNone/>
            </a:pPr>
            <a:r>
              <a:rPr lang="sk-SK" kern="1200" dirty="0">
                <a:solidFill>
                  <a:srgbClr val="005397"/>
                </a:solidFill>
                <a:cs typeface="Aharoni" panose="02010803020104030203" pitchFamily="2" charset="-79"/>
              </a:rPr>
              <a:t> </a:t>
            </a:r>
          </a:p>
          <a:p>
            <a:r>
              <a:rPr lang="sk-SK" kern="1200" dirty="0">
                <a:solidFill>
                  <a:srgbClr val="005397"/>
                </a:solidFill>
                <a:cs typeface="Aharoni" panose="02010803020104030203" pitchFamily="2" charset="-79"/>
              </a:rPr>
              <a:t> vykonanie obhliadky a</a:t>
            </a:r>
            <a:r>
              <a:rPr lang="sk-SK" kern="1200" dirty="0">
                <a:cs typeface="Aharoni" panose="02010803020104030203" pitchFamily="2" charset="-79"/>
              </a:rPr>
              <a:t> </a:t>
            </a:r>
            <a:r>
              <a:rPr lang="sk-SK" kern="1200" dirty="0">
                <a:solidFill>
                  <a:srgbClr val="005397"/>
                </a:solidFill>
                <a:cs typeface="Aharoni" panose="02010803020104030203" pitchFamily="2" charset="-79"/>
              </a:rPr>
              <a:t>vytvorenie fotodokumentácie</a:t>
            </a:r>
          </a:p>
          <a:p>
            <a:pPr marL="0" indent="0">
              <a:buNone/>
            </a:pPr>
            <a:endParaRPr lang="sk-SK" kern="1200" dirty="0">
              <a:solidFill>
                <a:srgbClr val="005397"/>
              </a:solidFill>
              <a:cs typeface="Aharoni" panose="02010803020104030203" pitchFamily="2" charset="-79"/>
            </a:endParaRPr>
          </a:p>
          <a:p>
            <a:r>
              <a:rPr lang="sk-SK" kern="1200" dirty="0">
                <a:cs typeface="Aharoni" panose="02010803020104030203" pitchFamily="2" charset="-79"/>
              </a:rPr>
              <a:t> nájdenie vhodného miesta pre inštaláciu panelov aby sme maximalizovali výrobu FVE</a:t>
            </a:r>
          </a:p>
          <a:p>
            <a:pPr marL="0" indent="0">
              <a:buNone/>
            </a:pPr>
            <a:endParaRPr lang="sk-SK" kern="1200" dirty="0">
              <a:cs typeface="Aharoni" panose="02010803020104030203" pitchFamily="2" charset="-79"/>
            </a:endParaRPr>
          </a:p>
          <a:p>
            <a:r>
              <a:rPr lang="sk-SK" kern="1200" dirty="0">
                <a:cs typeface="Aharoni" panose="02010803020104030203" pitchFamily="2" charset="-79"/>
              </a:rPr>
              <a:t> identifikovať priestor na umiestnenia meniča, batérií aby sme maximalizovali ich životnosť a zabezpečili plynulú prevádzku</a:t>
            </a:r>
          </a:p>
          <a:p>
            <a:pPr>
              <a:spcAft>
                <a:spcPts val="600"/>
              </a:spcAft>
            </a:pPr>
            <a:endParaRPr lang="sk-SK" dirty="0"/>
          </a:p>
          <a:p>
            <a:pPr marL="0" indent="0">
              <a:buNone/>
            </a:pPr>
            <a:endParaRPr lang="de-AT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54A1C32-5902-11B7-2F7A-97E58A7AB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C081B-F08F-4252-8ED6-5CF16DAD105D}" type="slidenum">
              <a:rPr lang="de-AT" smtClean="0"/>
              <a:pPr/>
              <a:t>3</a:t>
            </a:fld>
            <a:endParaRPr lang="de-AT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A8C7DA5A-06C4-74A2-7343-A16F2EF0C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960" y="448965"/>
            <a:ext cx="11563350" cy="668587"/>
          </a:xfrm>
        </p:spPr>
        <p:txBody>
          <a:bodyPr/>
          <a:lstStyle/>
          <a:p>
            <a:r>
              <a:rPr lang="sk-SK" sz="2800" kern="1200" dirty="0">
                <a:solidFill>
                  <a:srgbClr val="005397"/>
                </a:solidFill>
                <a:latin typeface="+mj-lt"/>
                <a:cs typeface="Aharoni" panose="02010803020104030203" pitchFamily="2" charset="-79"/>
              </a:rPr>
              <a:t>Energetický audit zákazníka </a:t>
            </a:r>
            <a:endParaRPr lang="de-AT" sz="2800" kern="1200" dirty="0">
              <a:solidFill>
                <a:srgbClr val="005397"/>
              </a:solidFill>
              <a:latin typeface="+mj-lt"/>
              <a:cs typeface="Aharoni" panose="02010803020104030203" pitchFamily="2" charset="-79"/>
            </a:endParaRP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CB64421A-3E33-2B83-911D-DEDE8D6402B1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4937571" y="6326562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de-AT"/>
              <a:t>Fußzeile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9372039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4AEF8F3B-184C-6EB6-AF82-6FA3B5D899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79842" y="1086493"/>
            <a:ext cx="6337580" cy="4234453"/>
          </a:xfrm>
        </p:spPr>
        <p:txBody>
          <a:bodyPr/>
          <a:lstStyle/>
          <a:p>
            <a:pPr marL="0" indent="0">
              <a:spcAft>
                <a:spcPts val="600"/>
              </a:spcAft>
              <a:buNone/>
            </a:pPr>
            <a:endParaRPr lang="sk-SK" sz="2800" dirty="0"/>
          </a:p>
          <a:p>
            <a:r>
              <a:rPr lang="sk-SK" sz="1800" dirty="0">
                <a:cs typeface="Aharoni" panose="02010803020104030203" pitchFamily="2" charset="-79"/>
              </a:rPr>
              <a:t> </a:t>
            </a:r>
            <a:r>
              <a:rPr lang="sk-SK" dirty="0">
                <a:cs typeface="Aharoni" panose="02010803020104030203" pitchFamily="2" charset="-79"/>
              </a:rPr>
              <a:t>s</a:t>
            </a:r>
            <a:r>
              <a:rPr lang="sk-SK" kern="1200" dirty="0">
                <a:cs typeface="Aharoni" panose="02010803020104030203" pitchFamily="2" charset="-79"/>
              </a:rPr>
              <a:t>trecha domu</a:t>
            </a:r>
          </a:p>
          <a:p>
            <a:pPr>
              <a:spcAft>
                <a:spcPts val="600"/>
              </a:spcAft>
            </a:pPr>
            <a:r>
              <a:rPr lang="de-AT" dirty="0"/>
              <a:t> </a:t>
            </a:r>
            <a:r>
              <a:rPr lang="sk-SK" dirty="0">
                <a:cs typeface="Aharoni" panose="02010803020104030203" pitchFamily="2" charset="-79"/>
              </a:rPr>
              <a:t>a</a:t>
            </a:r>
            <a:r>
              <a:rPr lang="sk-SK" kern="1200" dirty="0">
                <a:cs typeface="Aharoni" panose="02010803020104030203" pitchFamily="2" charset="-79"/>
              </a:rPr>
              <a:t>ltánky, prístrešky, fasády, </a:t>
            </a:r>
            <a:r>
              <a:rPr lang="sk-SK" dirty="0" err="1">
                <a:cs typeface="Aharoni" panose="02010803020104030203" pitchFamily="2" charset="-79"/>
              </a:rPr>
              <a:t>carporty</a:t>
            </a:r>
            <a:r>
              <a:rPr lang="sk-SK" dirty="0">
                <a:cs typeface="Aharoni" panose="02010803020104030203" pitchFamily="2" charset="-79"/>
              </a:rPr>
              <a:t>, ploty</a:t>
            </a:r>
            <a:endParaRPr lang="sk-SK" kern="1200" dirty="0">
              <a:cs typeface="Aharoni" panose="02010803020104030203" pitchFamily="2" charset="-79"/>
            </a:endParaRPr>
          </a:p>
          <a:p>
            <a:pPr>
              <a:spcAft>
                <a:spcPts val="600"/>
              </a:spcAft>
            </a:pPr>
            <a:r>
              <a:rPr lang="sk-SK" dirty="0">
                <a:cs typeface="Aharoni" panose="02010803020104030203" pitchFamily="2" charset="-79"/>
              </a:rPr>
              <a:t> m</a:t>
            </a:r>
            <a:r>
              <a:rPr lang="sk-SK" kern="1200" dirty="0">
                <a:cs typeface="Aharoni" panose="02010803020104030203" pitchFamily="2" charset="-79"/>
              </a:rPr>
              <a:t>iesta s minimálnym zatienením </a:t>
            </a:r>
          </a:p>
          <a:p>
            <a:pPr marL="0" indent="0">
              <a:spcAft>
                <a:spcPts val="600"/>
              </a:spcAft>
              <a:buNone/>
            </a:pPr>
            <a:endParaRPr lang="sk-SK" sz="600" dirty="0">
              <a:cs typeface="Aharoni" panose="02010803020104030203" pitchFamily="2" charset="-79"/>
            </a:endParaRPr>
          </a:p>
          <a:p>
            <a:pPr marL="0" indent="0">
              <a:spcAft>
                <a:spcPts val="600"/>
              </a:spcAft>
              <a:buNone/>
            </a:pPr>
            <a:r>
              <a:rPr lang="sk-SK" dirty="0">
                <a:cs typeface="Aharoni" panose="02010803020104030203" pitchFamily="2" charset="-79"/>
              </a:rPr>
              <a:t>* </a:t>
            </a:r>
            <a:r>
              <a:rPr lang="sk-SK" kern="1200" dirty="0">
                <a:cs typeface="Aharoni" panose="02010803020104030203" pitchFamily="2" charset="-79"/>
              </a:rPr>
              <a:t>v prípade zlej orientácie a vysokého zatienenia je vhodné použiť </a:t>
            </a:r>
            <a:r>
              <a:rPr lang="sk-SK" kern="1200" dirty="0" err="1">
                <a:cs typeface="Aharoni" panose="02010803020104030203" pitchFamily="2" charset="-79"/>
              </a:rPr>
              <a:t>optimizéry</a:t>
            </a:r>
            <a:r>
              <a:rPr lang="sk-SK" kern="1200" dirty="0">
                <a:cs typeface="Aharoni" panose="02010803020104030203" pitchFamily="2" charset="-79"/>
              </a:rPr>
              <a:t> 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54A1C32-5902-11B7-2F7A-97E58A7AB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C081B-F08F-4252-8ED6-5CF16DAD105D}" type="slidenum">
              <a:rPr lang="de-AT" smtClean="0"/>
              <a:pPr/>
              <a:t>4</a:t>
            </a:fld>
            <a:endParaRPr lang="de-AT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A8C7DA5A-06C4-74A2-7343-A16F2EF0C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3296" y="225706"/>
            <a:ext cx="11563350" cy="668587"/>
          </a:xfrm>
        </p:spPr>
        <p:txBody>
          <a:bodyPr/>
          <a:lstStyle/>
          <a:p>
            <a:r>
              <a:rPr lang="sk-SK" sz="2800" b="1" kern="1200" dirty="0">
                <a:solidFill>
                  <a:srgbClr val="005397"/>
                </a:solidFill>
                <a:latin typeface="+mj-lt"/>
                <a:cs typeface="Aharoni" panose="02010803020104030203" pitchFamily="2" charset="-79"/>
              </a:rPr>
              <a:t>Vhodné umiestnenie</a:t>
            </a:r>
            <a:br>
              <a:rPr lang="sk-SK" sz="2800" b="1" kern="1200" dirty="0">
                <a:solidFill>
                  <a:srgbClr val="005397"/>
                </a:solidFill>
                <a:latin typeface="+mj-lt"/>
                <a:cs typeface="Aharoni" panose="02010803020104030203" pitchFamily="2" charset="-79"/>
              </a:rPr>
            </a:br>
            <a:br>
              <a:rPr lang="sk-SK" sz="2800" b="1" kern="1200" dirty="0">
                <a:solidFill>
                  <a:srgbClr val="005397"/>
                </a:solidFill>
                <a:latin typeface="+mj-lt"/>
                <a:cs typeface="Aharoni" panose="02010803020104030203" pitchFamily="2" charset="-79"/>
              </a:rPr>
            </a:br>
            <a:r>
              <a:rPr lang="sk-SK" sz="2000" b="1" kern="1200" dirty="0">
                <a:latin typeface="+mj-lt"/>
                <a:cs typeface="Aharoni" panose="02010803020104030203" pitchFamily="2" charset="-79"/>
              </a:rPr>
              <a:t>Panely</a:t>
            </a:r>
            <a:endParaRPr lang="de-AT" sz="2400" b="1" kern="1200" dirty="0">
              <a:solidFill>
                <a:srgbClr val="005397"/>
              </a:solidFill>
              <a:latin typeface="+mj-lt"/>
              <a:cs typeface="Aharoni" panose="02010803020104030203" pitchFamily="2" charset="-79"/>
            </a:endParaRP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CB64421A-3E33-2B83-911D-DEDE8D6402B1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4937571" y="6326562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de-AT"/>
              <a:t>Fußzeile</a:t>
            </a:r>
            <a:endParaRPr lang="de-AT" dirty="0"/>
          </a:p>
        </p:txBody>
      </p:sp>
      <p:pic>
        <p:nvPicPr>
          <p:cNvPr id="3" name="Obrázok 2" descr="Obrázok, na ktorom je exteriér, oblak, nebo, budova&#10;&#10;Automaticky generovaný popis">
            <a:extLst>
              <a:ext uri="{FF2B5EF4-FFF2-40B4-BE49-F238E27FC236}">
                <a16:creationId xmlns:a16="http://schemas.microsoft.com/office/drawing/2014/main" id="{2745F34D-032A-8FC1-F810-AD25589BD8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773007" y="744415"/>
            <a:ext cx="6163408" cy="4674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2865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4AEF8F3B-184C-6EB6-AF82-6FA3B5D899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76021" y="1925632"/>
            <a:ext cx="5668840" cy="4234453"/>
          </a:xfrm>
        </p:spPr>
        <p:txBody>
          <a:bodyPr/>
          <a:lstStyle/>
          <a:p>
            <a:r>
              <a:rPr lang="sk-SK" kern="1200" dirty="0">
                <a:cs typeface="Aharoni" panose="02010803020104030203" pitchFamily="2" charset="-79"/>
              </a:rPr>
              <a:t> technická miestnosť</a:t>
            </a:r>
          </a:p>
          <a:p>
            <a:pPr marL="0" indent="0">
              <a:buNone/>
            </a:pPr>
            <a:endParaRPr lang="sk-SK" sz="1100" kern="1200" dirty="0">
              <a:cs typeface="Aharoni" panose="02010803020104030203" pitchFamily="2" charset="-79"/>
            </a:endParaRPr>
          </a:p>
          <a:p>
            <a:pPr>
              <a:spcAft>
                <a:spcPts val="600"/>
              </a:spcAft>
            </a:pPr>
            <a:r>
              <a:rPr lang="de-AT" dirty="0"/>
              <a:t> </a:t>
            </a:r>
            <a:r>
              <a:rPr lang="sk-SK" kern="1200" dirty="0">
                <a:cs typeface="Aharoni" panose="02010803020104030203" pitchFamily="2" charset="-79"/>
              </a:rPr>
              <a:t>garáž</a:t>
            </a:r>
          </a:p>
          <a:p>
            <a:pPr marL="0" indent="0">
              <a:spcAft>
                <a:spcPts val="600"/>
              </a:spcAft>
              <a:buNone/>
            </a:pPr>
            <a:endParaRPr lang="sk-SK" sz="1050" kern="1200" dirty="0">
              <a:cs typeface="Aharoni" panose="02010803020104030203" pitchFamily="2" charset="-79"/>
            </a:endParaRPr>
          </a:p>
          <a:p>
            <a:pPr>
              <a:spcAft>
                <a:spcPts val="600"/>
              </a:spcAft>
            </a:pPr>
            <a:r>
              <a:rPr lang="sk-SK" kern="1200" dirty="0">
                <a:cs typeface="Aharoni" panose="02010803020104030203" pitchFamily="2" charset="-79"/>
              </a:rPr>
              <a:t> miesta s prevažne stálou teplotou a vlhkosťou</a:t>
            </a:r>
          </a:p>
          <a:p>
            <a:pPr marL="0" indent="0">
              <a:spcAft>
                <a:spcPts val="600"/>
              </a:spcAft>
              <a:buNone/>
            </a:pPr>
            <a:endParaRPr lang="de-AT" sz="1050" dirty="0"/>
          </a:p>
          <a:p>
            <a:r>
              <a:rPr lang="sk-SK" kern="1200" dirty="0">
                <a:cs typeface="Aharoni" panose="02010803020104030203" pitchFamily="2" charset="-79"/>
              </a:rPr>
              <a:t> klimatizované rozvádzače s IP a </a:t>
            </a:r>
            <a:r>
              <a:rPr lang="sk-SK" kern="1200" dirty="0" err="1">
                <a:cs typeface="Aharoni" panose="02010803020104030203" pitchFamily="2" charset="-79"/>
              </a:rPr>
              <a:t>racky</a:t>
            </a:r>
            <a:endParaRPr lang="sk-SK" kern="1200" dirty="0">
              <a:cs typeface="Aharoni" panose="02010803020104030203" pitchFamily="2" charset="-79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54A1C32-5902-11B7-2F7A-97E58A7AB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C081B-F08F-4252-8ED6-5CF16DAD105D}" type="slidenum">
              <a:rPr lang="de-AT" smtClean="0"/>
              <a:pPr/>
              <a:t>5</a:t>
            </a:fld>
            <a:endParaRPr lang="de-AT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A8C7DA5A-06C4-74A2-7343-A16F2EF0C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6021" y="482999"/>
            <a:ext cx="4335607" cy="668587"/>
          </a:xfrm>
        </p:spPr>
        <p:txBody>
          <a:bodyPr/>
          <a:lstStyle/>
          <a:p>
            <a:r>
              <a:rPr lang="sk-SK" sz="2800" b="1" kern="1200" dirty="0">
                <a:solidFill>
                  <a:srgbClr val="005397"/>
                </a:solidFill>
                <a:latin typeface="+mj-lt"/>
                <a:cs typeface="Aharoni" panose="02010803020104030203" pitchFamily="2" charset="-79"/>
              </a:rPr>
              <a:t>Vhodné umiestnenie</a:t>
            </a:r>
            <a:br>
              <a:rPr lang="sk-SK" sz="2800" b="1" kern="1200" dirty="0">
                <a:solidFill>
                  <a:srgbClr val="005397"/>
                </a:solidFill>
                <a:latin typeface="+mj-lt"/>
                <a:cs typeface="Aharoni" panose="02010803020104030203" pitchFamily="2" charset="-79"/>
              </a:rPr>
            </a:br>
            <a:br>
              <a:rPr lang="sk-SK" sz="2800" b="1" kern="1200" dirty="0">
                <a:solidFill>
                  <a:srgbClr val="005397"/>
                </a:solidFill>
                <a:latin typeface="+mj-lt"/>
                <a:cs typeface="Aharoni" panose="02010803020104030203" pitchFamily="2" charset="-79"/>
              </a:rPr>
            </a:br>
            <a:r>
              <a:rPr lang="sk-SK" sz="2000" b="0" kern="1200" dirty="0">
                <a:latin typeface="+mj-lt"/>
                <a:cs typeface="Aharoni" panose="02010803020104030203" pitchFamily="2" charset="-79"/>
              </a:rPr>
              <a:t>Menič, batéria, rozvádzač</a:t>
            </a:r>
            <a:br>
              <a:rPr lang="sk-SK" sz="1600" b="1" kern="1200" dirty="0">
                <a:latin typeface="+mj-lt"/>
                <a:cs typeface="Aharoni" panose="02010803020104030203" pitchFamily="2" charset="-79"/>
              </a:rPr>
            </a:br>
            <a:endParaRPr lang="de-AT" sz="2800" b="1" kern="1200" dirty="0">
              <a:solidFill>
                <a:srgbClr val="005397"/>
              </a:solidFill>
              <a:latin typeface="+mj-lt"/>
              <a:cs typeface="Aharoni" panose="02010803020104030203" pitchFamily="2" charset="-79"/>
            </a:endParaRP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CB64421A-3E33-2B83-911D-DEDE8D6402B1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4937571" y="6326562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de-AT"/>
              <a:t>Fußzeile</a:t>
            </a:r>
            <a:endParaRPr lang="de-AT" dirty="0"/>
          </a:p>
        </p:txBody>
      </p:sp>
      <p:pic>
        <p:nvPicPr>
          <p:cNvPr id="9" name="Obrázok 8" descr="Obrázok, na ktorom je stena, domáci spotrebič, vozidlo, pozemné vozidlo&#10;&#10;Automaticky generovaný popis">
            <a:extLst>
              <a:ext uri="{FF2B5EF4-FFF2-40B4-BE49-F238E27FC236}">
                <a16:creationId xmlns:a16="http://schemas.microsoft.com/office/drawing/2014/main" id="{87409C2B-F51D-9E1A-466B-14C53486BA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59"/>
          <a:stretch/>
        </p:blipFill>
        <p:spPr>
          <a:xfrm>
            <a:off x="7599220" y="817293"/>
            <a:ext cx="4592779" cy="5342792"/>
          </a:xfrm>
          <a:prstGeom prst="rect">
            <a:avLst/>
          </a:prstGeom>
        </p:spPr>
      </p:pic>
      <p:sp>
        <p:nvSpPr>
          <p:cNvPr id="3" name="BlokTextu 2">
            <a:extLst>
              <a:ext uri="{FF2B5EF4-FFF2-40B4-BE49-F238E27FC236}">
                <a16:creationId xmlns:a16="http://schemas.microsoft.com/office/drawing/2014/main" id="{B130A7EF-1F55-6756-5176-CF8888E3801C}"/>
              </a:ext>
            </a:extLst>
          </p:cNvPr>
          <p:cNvSpPr txBox="1"/>
          <p:nvPr/>
        </p:nvSpPr>
        <p:spPr>
          <a:xfrm>
            <a:off x="7713785" y="5909902"/>
            <a:ext cx="1930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050" dirty="0"/>
              <a:t>Zdroj: www.solaxpower.com</a:t>
            </a:r>
          </a:p>
        </p:txBody>
      </p:sp>
    </p:spTree>
    <p:extLst>
      <p:ext uri="{BB962C8B-B14F-4D97-AF65-F5344CB8AC3E}">
        <p14:creationId xmlns:p14="http://schemas.microsoft.com/office/powerpoint/2010/main" val="14478952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4AEF8F3B-184C-6EB6-AF82-6FA3B5D899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77999" y="893448"/>
            <a:ext cx="7841066" cy="1709461"/>
          </a:xfrm>
        </p:spPr>
        <p:txBody>
          <a:bodyPr/>
          <a:lstStyle/>
          <a:p>
            <a:r>
              <a:rPr lang="sk-SK" kern="1200" dirty="0">
                <a:cs typeface="Aharoni" panose="02010803020104030203" pitchFamily="2" charset="-79"/>
              </a:rPr>
              <a:t> </a:t>
            </a:r>
            <a:r>
              <a:rPr lang="sk-SK" kern="1200" dirty="0" err="1">
                <a:cs typeface="Aharoni" panose="02010803020104030203" pitchFamily="2" charset="-79"/>
              </a:rPr>
              <a:t>fotovoltický</a:t>
            </a:r>
            <a:r>
              <a:rPr lang="sk-SK" kern="1200" dirty="0">
                <a:cs typeface="Aharoni" panose="02010803020104030203" pitchFamily="2" charset="-79"/>
              </a:rPr>
              <a:t> systém </a:t>
            </a:r>
          </a:p>
          <a:p>
            <a:pPr>
              <a:spcAft>
                <a:spcPts val="600"/>
              </a:spcAft>
            </a:pPr>
            <a:r>
              <a:rPr lang="de-AT" dirty="0"/>
              <a:t> </a:t>
            </a:r>
            <a:r>
              <a:rPr lang="sk-SK" kern="1200" dirty="0">
                <a:cs typeface="Aharoni" panose="02010803020104030203" pitchFamily="2" charset="-79"/>
              </a:rPr>
              <a:t>projektová dokumentácia</a:t>
            </a:r>
          </a:p>
          <a:p>
            <a:pPr>
              <a:spcAft>
                <a:spcPts val="600"/>
              </a:spcAft>
            </a:pPr>
            <a:r>
              <a:rPr lang="sk-SK" kern="1200" dirty="0">
                <a:cs typeface="Aharoni" panose="02010803020104030203" pitchFamily="2" charset="-79"/>
              </a:rPr>
              <a:t> návrh a vyhotovenie rozvádzača AC / DC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54A1C32-5902-11B7-2F7A-97E58A7AB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C081B-F08F-4252-8ED6-5CF16DAD105D}" type="slidenum">
              <a:rPr lang="de-AT" smtClean="0"/>
              <a:pPr/>
              <a:t>6</a:t>
            </a:fld>
            <a:endParaRPr lang="de-AT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A8C7DA5A-06C4-74A2-7343-A16F2EF0C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1218" y="255661"/>
            <a:ext cx="4297240" cy="668587"/>
          </a:xfrm>
        </p:spPr>
        <p:txBody>
          <a:bodyPr/>
          <a:lstStyle/>
          <a:p>
            <a:r>
              <a:rPr lang="sk-SK" sz="2800" kern="1200" dirty="0">
                <a:solidFill>
                  <a:srgbClr val="005397"/>
                </a:solidFill>
                <a:latin typeface="+mj-lt"/>
                <a:cs typeface="Aharoni" panose="02010803020104030203" pitchFamily="2" charset="-79"/>
              </a:rPr>
              <a:t>Návrh a projekcia</a:t>
            </a:r>
            <a:br>
              <a:rPr lang="sk-SK" sz="2800" kern="1200" dirty="0">
                <a:solidFill>
                  <a:srgbClr val="005397"/>
                </a:solidFill>
                <a:latin typeface="+mj-lt"/>
                <a:cs typeface="Aharoni" panose="02010803020104030203" pitchFamily="2" charset="-79"/>
              </a:rPr>
            </a:br>
            <a:endParaRPr lang="de-AT" sz="2800" b="0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CB64421A-3E33-2B83-911D-DEDE8D6402B1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4937571" y="6326562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de-AT"/>
              <a:t>Fußzeile</a:t>
            </a:r>
            <a:endParaRPr lang="de-AT" dirty="0"/>
          </a:p>
        </p:txBody>
      </p:sp>
      <p:sp>
        <p:nvSpPr>
          <p:cNvPr id="8" name="BlokTextu 7">
            <a:extLst>
              <a:ext uri="{FF2B5EF4-FFF2-40B4-BE49-F238E27FC236}">
                <a16:creationId xmlns:a16="http://schemas.microsoft.com/office/drawing/2014/main" id="{305982F3-919A-BE05-12AA-DBACE140F4AB}"/>
              </a:ext>
            </a:extLst>
          </p:cNvPr>
          <p:cNvSpPr txBox="1"/>
          <p:nvPr/>
        </p:nvSpPr>
        <p:spPr>
          <a:xfrm>
            <a:off x="7874483" y="1714663"/>
            <a:ext cx="59917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800" dirty="0">
                <a:solidFill>
                  <a:srgbClr val="005397"/>
                </a:solidFill>
              </a:rPr>
              <a:t>Schéma FV systému</a:t>
            </a:r>
          </a:p>
        </p:txBody>
      </p:sp>
      <p:pic>
        <p:nvPicPr>
          <p:cNvPr id="12" name="Obrázok 11" descr="Obrázok, na ktorom je solárna energia, solárny panel, solárny článok, solárny&#10;&#10;Automaticky generovaný popis">
            <a:extLst>
              <a:ext uri="{FF2B5EF4-FFF2-40B4-BE49-F238E27FC236}">
                <a16:creationId xmlns:a16="http://schemas.microsoft.com/office/drawing/2014/main" id="{97DA9D32-DEC7-75FB-8976-86766B5C82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462" y="2802344"/>
            <a:ext cx="1529519" cy="1709462"/>
          </a:xfrm>
          <a:prstGeom prst="rect">
            <a:avLst/>
          </a:prstGeom>
        </p:spPr>
      </p:pic>
      <p:sp>
        <p:nvSpPr>
          <p:cNvPr id="13" name="Šípka: doprava 12">
            <a:extLst>
              <a:ext uri="{FF2B5EF4-FFF2-40B4-BE49-F238E27FC236}">
                <a16:creationId xmlns:a16="http://schemas.microsoft.com/office/drawing/2014/main" id="{AD61E5D5-C1AE-850D-5F7D-59EF04EC51C8}"/>
              </a:ext>
            </a:extLst>
          </p:cNvPr>
          <p:cNvSpPr/>
          <p:nvPr/>
        </p:nvSpPr>
        <p:spPr>
          <a:xfrm>
            <a:off x="1760418" y="3429000"/>
            <a:ext cx="576715" cy="400110"/>
          </a:xfrm>
          <a:prstGeom prst="rightArrow">
            <a:avLst/>
          </a:prstGeom>
          <a:solidFill>
            <a:schemeClr val="dk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pic>
        <p:nvPicPr>
          <p:cNvPr id="15" name="Obrázok 14" descr="Obrázok, na ktorom je stroj, elektroinštalácia, elektrinžinierstvo, elektronika&#10;&#10;Automaticky generovaný popis">
            <a:extLst>
              <a:ext uri="{FF2B5EF4-FFF2-40B4-BE49-F238E27FC236}">
                <a16:creationId xmlns:a16="http://schemas.microsoft.com/office/drawing/2014/main" id="{FD9E5F69-C348-24D1-64D6-CCEC49973E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9587" y="2951880"/>
            <a:ext cx="1304559" cy="1458037"/>
          </a:xfrm>
          <a:prstGeom prst="rect">
            <a:avLst/>
          </a:prstGeom>
        </p:spPr>
      </p:pic>
      <p:sp>
        <p:nvSpPr>
          <p:cNvPr id="16" name="Šípka: doprava 15">
            <a:extLst>
              <a:ext uri="{FF2B5EF4-FFF2-40B4-BE49-F238E27FC236}">
                <a16:creationId xmlns:a16="http://schemas.microsoft.com/office/drawing/2014/main" id="{40C3BAD1-B082-4ADC-FB62-5E3255276A96}"/>
              </a:ext>
            </a:extLst>
          </p:cNvPr>
          <p:cNvSpPr/>
          <p:nvPr/>
        </p:nvSpPr>
        <p:spPr>
          <a:xfrm>
            <a:off x="3453961" y="3399280"/>
            <a:ext cx="609769" cy="400110"/>
          </a:xfrm>
          <a:prstGeom prst="rightArrow">
            <a:avLst/>
          </a:prstGeom>
          <a:solidFill>
            <a:schemeClr val="dk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 dirty="0"/>
          </a:p>
        </p:txBody>
      </p:sp>
      <p:pic>
        <p:nvPicPr>
          <p:cNvPr id="18" name="Obrázok 17" descr="Obrázok, na ktorom je zásuvka, elektronika, text&#10;&#10;Automaticky generovaný popis">
            <a:extLst>
              <a:ext uri="{FF2B5EF4-FFF2-40B4-BE49-F238E27FC236}">
                <a16:creationId xmlns:a16="http://schemas.microsoft.com/office/drawing/2014/main" id="{C4781CBB-F9E9-E777-7BE9-091C9E4049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3730" y="2971244"/>
            <a:ext cx="1227277" cy="1371663"/>
          </a:xfrm>
          <a:prstGeom prst="rect">
            <a:avLst/>
          </a:prstGeom>
        </p:spPr>
      </p:pic>
      <p:pic>
        <p:nvPicPr>
          <p:cNvPr id="20" name="Obrázok 19" descr="Obrázok, na ktorom je text, viazač, nehybný, dizajn&#10;&#10;Automaticky generovaný popis">
            <a:extLst>
              <a:ext uri="{FF2B5EF4-FFF2-40B4-BE49-F238E27FC236}">
                <a16:creationId xmlns:a16="http://schemas.microsoft.com/office/drawing/2014/main" id="{FEC1CC55-ACFC-838B-8419-964EC9FB186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8938" y="4392642"/>
            <a:ext cx="1529520" cy="1555940"/>
          </a:xfrm>
          <a:prstGeom prst="rect">
            <a:avLst/>
          </a:prstGeom>
        </p:spPr>
      </p:pic>
      <p:sp>
        <p:nvSpPr>
          <p:cNvPr id="21" name="Šípka: doprava 20">
            <a:extLst>
              <a:ext uri="{FF2B5EF4-FFF2-40B4-BE49-F238E27FC236}">
                <a16:creationId xmlns:a16="http://schemas.microsoft.com/office/drawing/2014/main" id="{67E83DB0-39F0-2112-F4F5-6E8B03176E0F}"/>
              </a:ext>
            </a:extLst>
          </p:cNvPr>
          <p:cNvSpPr/>
          <p:nvPr/>
        </p:nvSpPr>
        <p:spPr>
          <a:xfrm>
            <a:off x="5175755" y="3410205"/>
            <a:ext cx="1227277" cy="400110"/>
          </a:xfrm>
          <a:prstGeom prst="rightArrow">
            <a:avLst/>
          </a:prstGeom>
          <a:solidFill>
            <a:schemeClr val="dk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pic>
        <p:nvPicPr>
          <p:cNvPr id="23" name="Obrázok 22">
            <a:extLst>
              <a:ext uri="{FF2B5EF4-FFF2-40B4-BE49-F238E27FC236}">
                <a16:creationId xmlns:a16="http://schemas.microsoft.com/office/drawing/2014/main" id="{0A735869-E33C-B251-41D1-226DCB4EDB2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682" y="4548683"/>
            <a:ext cx="985871" cy="1101856"/>
          </a:xfrm>
          <a:prstGeom prst="rect">
            <a:avLst/>
          </a:prstGeom>
        </p:spPr>
      </p:pic>
      <p:pic>
        <p:nvPicPr>
          <p:cNvPr id="27" name="Obrázok 26" descr="Obrázok, na ktorom je elektronika, merač&#10;&#10;Automaticky generovaný popis">
            <a:extLst>
              <a:ext uri="{FF2B5EF4-FFF2-40B4-BE49-F238E27FC236}">
                <a16:creationId xmlns:a16="http://schemas.microsoft.com/office/drawing/2014/main" id="{5858DDFC-130A-8263-CA4C-856435B15C0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1553" y="4533792"/>
            <a:ext cx="1036320" cy="1158240"/>
          </a:xfrm>
          <a:prstGeom prst="rect">
            <a:avLst/>
          </a:prstGeom>
        </p:spPr>
      </p:pic>
      <p:pic>
        <p:nvPicPr>
          <p:cNvPr id="29" name="Obrázok 28" descr="Obrázok, na ktorom je text, elektrinžinierstvo, ochrana pred prúdovým nárazom&#10;&#10;Automaticky generovaný popis">
            <a:extLst>
              <a:ext uri="{FF2B5EF4-FFF2-40B4-BE49-F238E27FC236}">
                <a16:creationId xmlns:a16="http://schemas.microsoft.com/office/drawing/2014/main" id="{54E52938-F040-1627-AC12-E7566CDF922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2293" y="4534856"/>
            <a:ext cx="1027449" cy="1148325"/>
          </a:xfrm>
          <a:prstGeom prst="rect">
            <a:avLst/>
          </a:prstGeom>
        </p:spPr>
      </p:pic>
      <p:pic>
        <p:nvPicPr>
          <p:cNvPr id="31" name="Obrázok 30" descr="Obrázok, na ktorom je štvorec, polica, vnútri, dizajn&#10;&#10;Automaticky generovaný popis">
            <a:extLst>
              <a:ext uri="{FF2B5EF4-FFF2-40B4-BE49-F238E27FC236}">
                <a16:creationId xmlns:a16="http://schemas.microsoft.com/office/drawing/2014/main" id="{C6F139C3-5EA1-E3FC-54F9-EF069855872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8960" y="2800103"/>
            <a:ext cx="1385523" cy="1548526"/>
          </a:xfrm>
          <a:prstGeom prst="rect">
            <a:avLst/>
          </a:prstGeom>
        </p:spPr>
      </p:pic>
      <p:sp>
        <p:nvSpPr>
          <p:cNvPr id="32" name="Šípka: doprava 31">
            <a:extLst>
              <a:ext uri="{FF2B5EF4-FFF2-40B4-BE49-F238E27FC236}">
                <a16:creationId xmlns:a16="http://schemas.microsoft.com/office/drawing/2014/main" id="{A84A9940-4887-B97B-A8C3-9723E4B7F950}"/>
              </a:ext>
            </a:extLst>
          </p:cNvPr>
          <p:cNvSpPr/>
          <p:nvPr/>
        </p:nvSpPr>
        <p:spPr>
          <a:xfrm>
            <a:off x="7935637" y="3416555"/>
            <a:ext cx="601866" cy="400110"/>
          </a:xfrm>
          <a:prstGeom prst="rightArrow">
            <a:avLst/>
          </a:prstGeom>
          <a:solidFill>
            <a:schemeClr val="dk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pic>
        <p:nvPicPr>
          <p:cNvPr id="34" name="Obrázok 33" descr="Obrázok, na ktorom je text, elektronika, merač&#10;&#10;Automaticky generovaný popis">
            <a:extLst>
              <a:ext uri="{FF2B5EF4-FFF2-40B4-BE49-F238E27FC236}">
                <a16:creationId xmlns:a16="http://schemas.microsoft.com/office/drawing/2014/main" id="{EDDB0F32-10F3-2F15-8EB9-B5B6936918B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4973" y="2918233"/>
            <a:ext cx="1189518" cy="1329461"/>
          </a:xfrm>
          <a:prstGeom prst="rect">
            <a:avLst/>
          </a:prstGeom>
        </p:spPr>
      </p:pic>
      <p:sp>
        <p:nvSpPr>
          <p:cNvPr id="35" name="Šípka: doprava 34">
            <a:extLst>
              <a:ext uri="{FF2B5EF4-FFF2-40B4-BE49-F238E27FC236}">
                <a16:creationId xmlns:a16="http://schemas.microsoft.com/office/drawing/2014/main" id="{BED70A04-E3C4-4473-2C96-458A35A492A3}"/>
              </a:ext>
            </a:extLst>
          </p:cNvPr>
          <p:cNvSpPr/>
          <p:nvPr/>
        </p:nvSpPr>
        <p:spPr>
          <a:xfrm>
            <a:off x="9766573" y="3399280"/>
            <a:ext cx="545123" cy="400110"/>
          </a:xfrm>
          <a:prstGeom prst="rightArrow">
            <a:avLst/>
          </a:prstGeom>
          <a:solidFill>
            <a:schemeClr val="dk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pic>
        <p:nvPicPr>
          <p:cNvPr id="37" name="Obrázok 36">
            <a:extLst>
              <a:ext uri="{FF2B5EF4-FFF2-40B4-BE49-F238E27FC236}">
                <a16:creationId xmlns:a16="http://schemas.microsoft.com/office/drawing/2014/main" id="{037359D7-E2A1-6DE2-3F13-BE40C4AECBA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9053" y="2971244"/>
            <a:ext cx="1036320" cy="1158240"/>
          </a:xfrm>
          <a:prstGeom prst="rect">
            <a:avLst/>
          </a:prstGeom>
        </p:spPr>
      </p:pic>
      <p:sp>
        <p:nvSpPr>
          <p:cNvPr id="38" name="BlokTextu 37">
            <a:extLst>
              <a:ext uri="{FF2B5EF4-FFF2-40B4-BE49-F238E27FC236}">
                <a16:creationId xmlns:a16="http://schemas.microsoft.com/office/drawing/2014/main" id="{4C343AE6-8104-0557-DBAC-12585D3F227E}"/>
              </a:ext>
            </a:extLst>
          </p:cNvPr>
          <p:cNvSpPr txBox="1"/>
          <p:nvPr/>
        </p:nvSpPr>
        <p:spPr>
          <a:xfrm>
            <a:off x="894528" y="2574925"/>
            <a:ext cx="10023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/>
              <a:t>Panely</a:t>
            </a:r>
            <a:endParaRPr lang="sk-SK" sz="1400" dirty="0"/>
          </a:p>
        </p:txBody>
      </p:sp>
      <p:sp>
        <p:nvSpPr>
          <p:cNvPr id="39" name="BlokTextu 38">
            <a:extLst>
              <a:ext uri="{FF2B5EF4-FFF2-40B4-BE49-F238E27FC236}">
                <a16:creationId xmlns:a16="http://schemas.microsoft.com/office/drawing/2014/main" id="{B3A0A009-D044-C19C-9729-134DAFB66DC5}"/>
              </a:ext>
            </a:extLst>
          </p:cNvPr>
          <p:cNvSpPr txBox="1"/>
          <p:nvPr/>
        </p:nvSpPr>
        <p:spPr>
          <a:xfrm>
            <a:off x="2178388" y="2574925"/>
            <a:ext cx="14954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/>
              <a:t>Ochrana DC</a:t>
            </a:r>
          </a:p>
        </p:txBody>
      </p:sp>
      <p:sp>
        <p:nvSpPr>
          <p:cNvPr id="40" name="BlokTextu 39">
            <a:extLst>
              <a:ext uri="{FF2B5EF4-FFF2-40B4-BE49-F238E27FC236}">
                <a16:creationId xmlns:a16="http://schemas.microsoft.com/office/drawing/2014/main" id="{F95DF12A-7396-4B05-5C42-F2B0445260CE}"/>
              </a:ext>
            </a:extLst>
          </p:cNvPr>
          <p:cNvSpPr txBox="1"/>
          <p:nvPr/>
        </p:nvSpPr>
        <p:spPr>
          <a:xfrm>
            <a:off x="4241415" y="2582548"/>
            <a:ext cx="10023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/>
              <a:t>Menič</a:t>
            </a:r>
          </a:p>
        </p:txBody>
      </p:sp>
      <p:sp>
        <p:nvSpPr>
          <p:cNvPr id="41" name="BlokTextu 40">
            <a:extLst>
              <a:ext uri="{FF2B5EF4-FFF2-40B4-BE49-F238E27FC236}">
                <a16:creationId xmlns:a16="http://schemas.microsoft.com/office/drawing/2014/main" id="{F7640EA1-08A3-A1D1-9805-0154CAAFDBFB}"/>
              </a:ext>
            </a:extLst>
          </p:cNvPr>
          <p:cNvSpPr txBox="1"/>
          <p:nvPr/>
        </p:nvSpPr>
        <p:spPr>
          <a:xfrm>
            <a:off x="6279744" y="2582548"/>
            <a:ext cx="1483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/>
              <a:t>Rozvádzač</a:t>
            </a:r>
          </a:p>
        </p:txBody>
      </p:sp>
      <p:sp>
        <p:nvSpPr>
          <p:cNvPr id="42" name="BlokTextu 41">
            <a:extLst>
              <a:ext uri="{FF2B5EF4-FFF2-40B4-BE49-F238E27FC236}">
                <a16:creationId xmlns:a16="http://schemas.microsoft.com/office/drawing/2014/main" id="{A62B0815-7B42-6B78-03E4-2083D3385FCA}"/>
              </a:ext>
            </a:extLst>
          </p:cNvPr>
          <p:cNvSpPr txBox="1"/>
          <p:nvPr/>
        </p:nvSpPr>
        <p:spPr>
          <a:xfrm>
            <a:off x="4185618" y="5728861"/>
            <a:ext cx="10023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/>
              <a:t>Batérie</a:t>
            </a:r>
            <a:endParaRPr lang="sk-SK" sz="1400" dirty="0"/>
          </a:p>
        </p:txBody>
      </p:sp>
      <p:sp>
        <p:nvSpPr>
          <p:cNvPr id="43" name="BlokTextu 42">
            <a:extLst>
              <a:ext uri="{FF2B5EF4-FFF2-40B4-BE49-F238E27FC236}">
                <a16:creationId xmlns:a16="http://schemas.microsoft.com/office/drawing/2014/main" id="{373F9C3D-8D01-6D63-7A54-D860C70ADF56}"/>
              </a:ext>
            </a:extLst>
          </p:cNvPr>
          <p:cNvSpPr txBox="1"/>
          <p:nvPr/>
        </p:nvSpPr>
        <p:spPr>
          <a:xfrm>
            <a:off x="5573985" y="5737995"/>
            <a:ext cx="55930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/>
              <a:t>Ističe, </a:t>
            </a:r>
            <a:r>
              <a:rPr lang="sk-SK" dirty="0" err="1"/>
              <a:t>Odpojovacie</a:t>
            </a:r>
            <a:r>
              <a:rPr lang="sk-SK" dirty="0"/>
              <a:t> relé, Ochrana siete, AC ochrana ... </a:t>
            </a:r>
          </a:p>
        </p:txBody>
      </p:sp>
      <p:sp>
        <p:nvSpPr>
          <p:cNvPr id="44" name="BlokTextu 43">
            <a:extLst>
              <a:ext uri="{FF2B5EF4-FFF2-40B4-BE49-F238E27FC236}">
                <a16:creationId xmlns:a16="http://schemas.microsoft.com/office/drawing/2014/main" id="{D1AA533F-7466-E591-65E7-F756E6E2B473}"/>
              </a:ext>
            </a:extLst>
          </p:cNvPr>
          <p:cNvSpPr txBox="1"/>
          <p:nvPr/>
        </p:nvSpPr>
        <p:spPr>
          <a:xfrm>
            <a:off x="7960411" y="2553207"/>
            <a:ext cx="23120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/>
              <a:t>Domový elektromer</a:t>
            </a:r>
          </a:p>
        </p:txBody>
      </p:sp>
      <p:sp>
        <p:nvSpPr>
          <p:cNvPr id="45" name="BlokTextu 44">
            <a:extLst>
              <a:ext uri="{FF2B5EF4-FFF2-40B4-BE49-F238E27FC236}">
                <a16:creationId xmlns:a16="http://schemas.microsoft.com/office/drawing/2014/main" id="{8A4318A9-8687-FE7A-ABC3-EE3C984289D0}"/>
              </a:ext>
            </a:extLst>
          </p:cNvPr>
          <p:cNvSpPr txBox="1"/>
          <p:nvPr/>
        </p:nvSpPr>
        <p:spPr>
          <a:xfrm>
            <a:off x="10319599" y="2582548"/>
            <a:ext cx="10023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/>
              <a:t>HL. istič</a:t>
            </a:r>
          </a:p>
        </p:txBody>
      </p:sp>
      <p:sp>
        <p:nvSpPr>
          <p:cNvPr id="46" name="Šípka: nadol 45">
            <a:extLst>
              <a:ext uri="{FF2B5EF4-FFF2-40B4-BE49-F238E27FC236}">
                <a16:creationId xmlns:a16="http://schemas.microsoft.com/office/drawing/2014/main" id="{545D7983-A280-BFDC-A7A6-3FA9E01332B5}"/>
              </a:ext>
            </a:extLst>
          </p:cNvPr>
          <p:cNvSpPr/>
          <p:nvPr/>
        </p:nvSpPr>
        <p:spPr>
          <a:xfrm>
            <a:off x="4428280" y="4242330"/>
            <a:ext cx="430824" cy="400111"/>
          </a:xfrm>
          <a:prstGeom prst="downArrow">
            <a:avLst/>
          </a:prstGeom>
          <a:solidFill>
            <a:schemeClr val="dk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sp>
        <p:nvSpPr>
          <p:cNvPr id="47" name="Šípka: nadol 46">
            <a:extLst>
              <a:ext uri="{FF2B5EF4-FFF2-40B4-BE49-F238E27FC236}">
                <a16:creationId xmlns:a16="http://schemas.microsoft.com/office/drawing/2014/main" id="{8C049BDC-0FC4-8F43-8E8B-F442081E797A}"/>
              </a:ext>
            </a:extLst>
          </p:cNvPr>
          <p:cNvSpPr/>
          <p:nvPr/>
        </p:nvSpPr>
        <p:spPr>
          <a:xfrm>
            <a:off x="6813544" y="4231506"/>
            <a:ext cx="430824" cy="400111"/>
          </a:xfrm>
          <a:prstGeom prst="downArrow">
            <a:avLst/>
          </a:prstGeom>
          <a:solidFill>
            <a:schemeClr val="dk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0407555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4AEF8F3B-184C-6EB6-AF82-6FA3B5D899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36430" y="899442"/>
            <a:ext cx="9495693" cy="4447882"/>
          </a:xfrm>
        </p:spPr>
        <p:txBody>
          <a:bodyPr/>
          <a:lstStyle/>
          <a:p>
            <a:pPr marL="0" indent="0">
              <a:buNone/>
            </a:pPr>
            <a:endParaRPr lang="sk-SK" sz="1800" kern="1200" dirty="0">
              <a:cs typeface="Aharoni" panose="02010803020104030203" pitchFamily="2" charset="-79"/>
            </a:endParaRPr>
          </a:p>
          <a:p>
            <a:r>
              <a:rPr lang="sk-SK" sz="1800" kern="1200" dirty="0">
                <a:cs typeface="Aharoni" panose="02010803020104030203" pitchFamily="2" charset="-79"/>
              </a:rPr>
              <a:t> prestížny výrobcovia Solax, </a:t>
            </a:r>
            <a:r>
              <a:rPr lang="sk-SK" sz="1800" kern="1200" dirty="0" err="1">
                <a:cs typeface="Aharoni" panose="02010803020104030203" pitchFamily="2" charset="-79"/>
              </a:rPr>
              <a:t>Fronius</a:t>
            </a:r>
            <a:r>
              <a:rPr lang="sk-SK" sz="1800" kern="1200" dirty="0">
                <a:cs typeface="Aharoni" panose="02010803020104030203" pitchFamily="2" charset="-79"/>
              </a:rPr>
              <a:t>, </a:t>
            </a:r>
            <a:r>
              <a:rPr lang="sk-SK" sz="1800" kern="1200" dirty="0" err="1">
                <a:cs typeface="Aharoni" panose="02010803020104030203" pitchFamily="2" charset="-79"/>
              </a:rPr>
              <a:t>SolarEdge</a:t>
            </a:r>
            <a:r>
              <a:rPr lang="sk-SK" sz="1800" kern="1200" dirty="0">
                <a:cs typeface="Aharoni" panose="02010803020104030203" pitchFamily="2" charset="-79"/>
              </a:rPr>
              <a:t> majú vlastné dizajnové programy ktoré vám uľahčia návrh FV systému, pomôžu s výberom zariadení a ich kompatibilitou, taktiež vedia vypočítať orientačnú ročnú výrobu nehnuteľnosti v jednotlivých mesiacoch, úsporu nákladov na energiu a podobne.</a:t>
            </a:r>
          </a:p>
          <a:p>
            <a:pPr marL="0" indent="0">
              <a:buNone/>
            </a:pPr>
            <a:endParaRPr lang="sk-SK" sz="1800" kern="1200" dirty="0">
              <a:cs typeface="Aharoni" panose="02010803020104030203" pitchFamily="2" charset="-79"/>
            </a:endParaRPr>
          </a:p>
          <a:p>
            <a:pPr>
              <a:spcAft>
                <a:spcPts val="600"/>
              </a:spcAft>
            </a:pPr>
            <a:r>
              <a:rPr lang="de-AT" sz="1800" dirty="0"/>
              <a:t> </a:t>
            </a:r>
            <a:r>
              <a:rPr lang="sk-SK" sz="1800" kern="1200" dirty="0">
                <a:cs typeface="Aharoni" panose="02010803020104030203" pitchFamily="2" charset="-79"/>
              </a:rPr>
              <a:t>v prípade výrobcov nosných konštrukcií ako je napríklad </a:t>
            </a:r>
            <a:r>
              <a:rPr lang="sk-SK" sz="1800" kern="1200" dirty="0" err="1">
                <a:cs typeface="Aharoni" panose="02010803020104030203" pitchFamily="2" charset="-79"/>
              </a:rPr>
              <a:t>Varista</a:t>
            </a:r>
            <a:r>
              <a:rPr lang="sk-SK" sz="1800" kern="1200" dirty="0">
                <a:cs typeface="Aharoni" panose="02010803020104030203" pitchFamily="2" charset="-79"/>
              </a:rPr>
              <a:t> je to podobné, tieto programy vypočítať presný počet jednotlivých položiek konštrukcie podľa rozloženia panelov, vypočítať potrebnú zaťaž, ako aj odporučiť typ konštrukcie pre poveternostnú zónu FVE.</a:t>
            </a:r>
          </a:p>
          <a:p>
            <a:pPr marL="0" indent="0">
              <a:spcAft>
                <a:spcPts val="600"/>
              </a:spcAft>
              <a:buNone/>
            </a:pPr>
            <a:endParaRPr lang="de-AT" sz="2800" dirty="0"/>
          </a:p>
          <a:p>
            <a:pPr>
              <a:spcAft>
                <a:spcPts val="600"/>
              </a:spcAft>
            </a:pPr>
            <a:r>
              <a:rPr lang="sk-SK" sz="1800" dirty="0">
                <a:solidFill>
                  <a:srgbClr val="005397"/>
                </a:solidFill>
                <a:latin typeface="+mj-lt"/>
                <a:cs typeface="Aharoni" panose="02010803020104030203" pitchFamily="2" charset="-79"/>
              </a:rPr>
              <a:t> profesionálne dizajnové programy</a:t>
            </a:r>
            <a:endParaRPr lang="de-AT" sz="280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54A1C32-5902-11B7-2F7A-97E58A7AB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C081B-F08F-4252-8ED6-5CF16DAD105D}" type="slidenum">
              <a:rPr lang="de-AT" smtClean="0"/>
              <a:pPr/>
              <a:t>7</a:t>
            </a:fld>
            <a:endParaRPr lang="de-AT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A8C7DA5A-06C4-74A2-7343-A16F2EF0C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036" y="230855"/>
            <a:ext cx="11563350" cy="668587"/>
          </a:xfrm>
        </p:spPr>
        <p:txBody>
          <a:bodyPr/>
          <a:lstStyle/>
          <a:p>
            <a:r>
              <a:rPr lang="sk-SK" sz="2800" b="1" kern="1200" dirty="0">
                <a:solidFill>
                  <a:srgbClr val="005397"/>
                </a:solidFill>
                <a:latin typeface="+mj-lt"/>
                <a:cs typeface="Aharoni" panose="02010803020104030203" pitchFamily="2" charset="-79"/>
              </a:rPr>
              <a:t>Návrh </a:t>
            </a:r>
            <a:r>
              <a:rPr lang="sk-SK" sz="2800" b="1" dirty="0" err="1">
                <a:solidFill>
                  <a:srgbClr val="005397"/>
                </a:solidFill>
                <a:latin typeface="+mj-lt"/>
                <a:cs typeface="Aharoni" panose="02010803020104030203" pitchFamily="2" charset="-79"/>
              </a:rPr>
              <a:t>f</a:t>
            </a:r>
            <a:r>
              <a:rPr lang="sk-SK" sz="2800" b="1" kern="1200" dirty="0" err="1">
                <a:solidFill>
                  <a:srgbClr val="005397"/>
                </a:solidFill>
                <a:latin typeface="+mj-lt"/>
                <a:cs typeface="Aharoni" panose="02010803020104030203" pitchFamily="2" charset="-79"/>
              </a:rPr>
              <a:t>otovoltického</a:t>
            </a:r>
            <a:r>
              <a:rPr lang="sk-SK" sz="2800" b="1" kern="1200" dirty="0">
                <a:solidFill>
                  <a:srgbClr val="005397"/>
                </a:solidFill>
                <a:latin typeface="+mj-lt"/>
                <a:cs typeface="Aharoni" panose="02010803020104030203" pitchFamily="2" charset="-79"/>
              </a:rPr>
              <a:t> systém – ako nato </a:t>
            </a: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CB64421A-3E33-2B83-911D-DEDE8D6402B1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4937571" y="6326562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de-AT"/>
              <a:t>Fußzeile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4197377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4AEF8F3B-184C-6EB6-AF82-6FA3B5D899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417760" y="1028700"/>
            <a:ext cx="3330612" cy="668588"/>
          </a:xfrm>
        </p:spPr>
        <p:txBody>
          <a:bodyPr/>
          <a:lstStyle/>
          <a:p>
            <a:pPr marL="0" indent="0">
              <a:spcAft>
                <a:spcPts val="600"/>
              </a:spcAft>
              <a:buNone/>
            </a:pPr>
            <a:r>
              <a:rPr lang="sk-SK" sz="2400" dirty="0"/>
              <a:t>Základné</a:t>
            </a:r>
            <a:r>
              <a:rPr lang="sk-SK" sz="2800" dirty="0"/>
              <a:t> </a:t>
            </a:r>
            <a:r>
              <a:rPr lang="sk-SK" sz="2400" dirty="0"/>
              <a:t>delenie</a:t>
            </a:r>
            <a:endParaRPr lang="sk-SK" sz="2800" dirty="0"/>
          </a:p>
          <a:p>
            <a:pPr marL="0" indent="0">
              <a:spcAft>
                <a:spcPts val="600"/>
              </a:spcAft>
              <a:buNone/>
            </a:pPr>
            <a:endParaRPr lang="sk-SK" dirty="0"/>
          </a:p>
          <a:p>
            <a:pPr>
              <a:spcAft>
                <a:spcPts val="600"/>
              </a:spcAft>
            </a:pPr>
            <a:r>
              <a:rPr lang="sk-SK" dirty="0"/>
              <a:t> simulačný</a:t>
            </a:r>
            <a:endParaRPr lang="en-US" dirty="0"/>
          </a:p>
          <a:p>
            <a:pPr>
              <a:spcAft>
                <a:spcPts val="600"/>
              </a:spcAft>
            </a:pPr>
            <a:r>
              <a:rPr lang="de-AT" dirty="0"/>
              <a:t> </a:t>
            </a:r>
            <a:r>
              <a:rPr lang="sk-SK" dirty="0"/>
              <a:t>kalkulačný</a:t>
            </a:r>
            <a:endParaRPr lang="de-AT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54A1C32-5902-11B7-2F7A-97E58A7AB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C081B-F08F-4252-8ED6-5CF16DAD105D}" type="slidenum">
              <a:rPr lang="de-AT" smtClean="0"/>
              <a:pPr/>
              <a:t>8</a:t>
            </a:fld>
            <a:endParaRPr lang="de-AT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A8C7DA5A-06C4-74A2-7343-A16F2EF0C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7760" y="349158"/>
            <a:ext cx="11563350" cy="668587"/>
          </a:xfrm>
        </p:spPr>
        <p:txBody>
          <a:bodyPr/>
          <a:lstStyle/>
          <a:p>
            <a:pPr marL="0" indent="0">
              <a:buNone/>
            </a:pPr>
            <a:r>
              <a:rPr lang="sk-SK" sz="2800" b="1" kern="1200" dirty="0">
                <a:latin typeface="+mj-lt"/>
                <a:cs typeface="Aharoni" panose="02010803020104030203" pitchFamily="2" charset="-79"/>
              </a:rPr>
              <a:t>Program výrobcu</a:t>
            </a: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CB64421A-3E33-2B83-911D-DEDE8D6402B1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4937571" y="6326562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de-AT"/>
              <a:t>Fußzeile</a:t>
            </a:r>
            <a:endParaRPr lang="de-AT" dirty="0"/>
          </a:p>
        </p:txBody>
      </p:sp>
      <p:pic>
        <p:nvPicPr>
          <p:cNvPr id="3" name="Obrázok 2" descr="Obrázok, na ktorom je mapa, mestský dizajn, snímka obrazovky, letecký&#10;&#10;Automaticky generovaný popis">
            <a:extLst>
              <a:ext uri="{FF2B5EF4-FFF2-40B4-BE49-F238E27FC236}">
                <a16:creationId xmlns:a16="http://schemas.microsoft.com/office/drawing/2014/main" id="{3C876680-7373-3AB1-484B-2EE1CB4F95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9644" y="1433145"/>
            <a:ext cx="6629142" cy="4478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1770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4AEF8F3B-184C-6EB6-AF82-6FA3B5D899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66257" y="1020447"/>
            <a:ext cx="4104640" cy="5304389"/>
          </a:xfrm>
        </p:spPr>
        <p:txBody>
          <a:bodyPr/>
          <a:lstStyle/>
          <a:p>
            <a:pPr marL="0" indent="0">
              <a:spcAft>
                <a:spcPts val="600"/>
              </a:spcAft>
              <a:buNone/>
            </a:pPr>
            <a:r>
              <a:rPr lang="sk-SK" dirty="0"/>
              <a:t>Simulačný</a:t>
            </a:r>
          </a:p>
          <a:p>
            <a:pPr marL="0" indent="0">
              <a:spcAft>
                <a:spcPts val="600"/>
              </a:spcAft>
              <a:buNone/>
            </a:pPr>
            <a:endParaRPr lang="sk-SK" dirty="0"/>
          </a:p>
          <a:p>
            <a:pPr>
              <a:spcAft>
                <a:spcPts val="600"/>
              </a:spcAft>
            </a:pPr>
            <a:r>
              <a:rPr lang="sk-SK" sz="1800" i="0" dirty="0">
                <a:solidFill>
                  <a:srgbClr val="005096"/>
                </a:solidFill>
                <a:effectLst/>
              </a:rPr>
              <a:t> 3D animácia</a:t>
            </a:r>
          </a:p>
          <a:p>
            <a:pPr>
              <a:spcAft>
                <a:spcPts val="600"/>
              </a:spcAft>
            </a:pPr>
            <a:r>
              <a:rPr lang="sk-SK" sz="1800" dirty="0">
                <a:solidFill>
                  <a:srgbClr val="005096"/>
                </a:solidFill>
              </a:rPr>
              <a:t> zatienenie panelov</a:t>
            </a:r>
          </a:p>
          <a:p>
            <a:pPr>
              <a:spcAft>
                <a:spcPts val="600"/>
              </a:spcAft>
            </a:pPr>
            <a:r>
              <a:rPr lang="sk-SK" sz="1800" dirty="0">
                <a:solidFill>
                  <a:srgbClr val="005096"/>
                </a:solidFill>
              </a:rPr>
              <a:t> výpočet a parametre strát</a:t>
            </a:r>
          </a:p>
          <a:p>
            <a:pPr>
              <a:spcAft>
                <a:spcPts val="600"/>
              </a:spcAft>
            </a:pPr>
            <a:r>
              <a:rPr lang="sk-SK" sz="1800" dirty="0"/>
              <a:t> tepelný diagram</a:t>
            </a:r>
            <a:endParaRPr lang="sk-SK" sz="1800" dirty="0">
              <a:solidFill>
                <a:srgbClr val="005096"/>
              </a:solidFill>
            </a:endParaRPr>
          </a:p>
          <a:p>
            <a:pPr>
              <a:spcAft>
                <a:spcPts val="600"/>
              </a:spcAft>
            </a:pPr>
            <a:r>
              <a:rPr lang="sk-SK" sz="1800" dirty="0"/>
              <a:t> široký databáza produktov</a:t>
            </a:r>
          </a:p>
          <a:p>
            <a:pPr>
              <a:spcAft>
                <a:spcPts val="600"/>
              </a:spcAft>
            </a:pPr>
            <a:r>
              <a:rPr lang="sk-SK" sz="1800" dirty="0"/>
              <a:t> jednopólová schéma zapojenia</a:t>
            </a:r>
          </a:p>
          <a:p>
            <a:pPr>
              <a:spcAft>
                <a:spcPts val="600"/>
              </a:spcAft>
            </a:pPr>
            <a:r>
              <a:rPr lang="sk-SK" sz="1800" dirty="0"/>
              <a:t> simulácie výroby</a:t>
            </a:r>
          </a:p>
          <a:p>
            <a:pPr>
              <a:spcAft>
                <a:spcPts val="600"/>
              </a:spcAft>
            </a:pPr>
            <a:r>
              <a:rPr lang="sk-SK" sz="1800" dirty="0"/>
              <a:t> import súborov</a:t>
            </a:r>
            <a:endParaRPr lang="sk-SK" dirty="0"/>
          </a:p>
          <a:p>
            <a:pPr marL="0" indent="0">
              <a:spcAft>
                <a:spcPts val="600"/>
              </a:spcAft>
              <a:buNone/>
            </a:pPr>
            <a:endParaRPr lang="de-AT" sz="200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54A1C32-5902-11B7-2F7A-97E58A7AB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C081B-F08F-4252-8ED6-5CF16DAD105D}" type="slidenum">
              <a:rPr lang="de-AT" smtClean="0"/>
              <a:pPr/>
              <a:t>9</a:t>
            </a:fld>
            <a:endParaRPr lang="de-AT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A8C7DA5A-06C4-74A2-7343-A16F2EF0C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6257" y="258295"/>
            <a:ext cx="11563350" cy="668587"/>
          </a:xfrm>
        </p:spPr>
        <p:txBody>
          <a:bodyPr/>
          <a:lstStyle/>
          <a:p>
            <a:r>
              <a:rPr lang="sk-SK" sz="2800" dirty="0">
                <a:solidFill>
                  <a:srgbClr val="005397"/>
                </a:solidFill>
                <a:latin typeface="+mj-lt"/>
                <a:cs typeface="Aharoni" panose="02010803020104030203" pitchFamily="2" charset="-79"/>
              </a:rPr>
              <a:t>Profesionálne dizajnové programy</a:t>
            </a:r>
            <a:endParaRPr lang="en-US" sz="2800" dirty="0">
              <a:solidFill>
                <a:srgbClr val="005397"/>
              </a:solidFill>
              <a:latin typeface="+mj-lt"/>
              <a:cs typeface="Aharoni" panose="02010803020104030203" pitchFamily="2" charset="-79"/>
            </a:endParaRP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CB64421A-3E33-2B83-911D-DEDE8D6402B1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4937571" y="6326562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de-AT"/>
              <a:t>Fußzeile</a:t>
            </a:r>
            <a:endParaRPr lang="de-AT" dirty="0"/>
          </a:p>
        </p:txBody>
      </p:sp>
      <p:pic>
        <p:nvPicPr>
          <p:cNvPr id="8" name="Obrázok 7" descr="Obrázok, na ktorom je text, snímka obrazovky, počítač, multimediálny softvér&#10;&#10;Automaticky generovaný popis">
            <a:extLst>
              <a:ext uri="{FF2B5EF4-FFF2-40B4-BE49-F238E27FC236}">
                <a16:creationId xmlns:a16="http://schemas.microsoft.com/office/drawing/2014/main" id="{04DFF9D7-79F2-332D-641B-1B357056F4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6386" y="1117935"/>
            <a:ext cx="7744353" cy="4826522"/>
          </a:xfrm>
          <a:prstGeom prst="rect">
            <a:avLst/>
          </a:prstGeom>
        </p:spPr>
      </p:pic>
      <p:sp>
        <p:nvSpPr>
          <p:cNvPr id="6" name="BlokTextu 5">
            <a:extLst>
              <a:ext uri="{FF2B5EF4-FFF2-40B4-BE49-F238E27FC236}">
                <a16:creationId xmlns:a16="http://schemas.microsoft.com/office/drawing/2014/main" id="{2891E12F-BE07-E36F-FE40-A1788FDBD052}"/>
              </a:ext>
            </a:extLst>
          </p:cNvPr>
          <p:cNvSpPr txBox="1"/>
          <p:nvPr/>
        </p:nvSpPr>
        <p:spPr>
          <a:xfrm>
            <a:off x="4585244" y="5552905"/>
            <a:ext cx="1930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100" dirty="0">
                <a:solidFill>
                  <a:schemeClr val="bg1"/>
                </a:solidFill>
              </a:rPr>
              <a:t>Zdroj: ČFA</a:t>
            </a:r>
          </a:p>
        </p:txBody>
      </p:sp>
    </p:spTree>
    <p:extLst>
      <p:ext uri="{BB962C8B-B14F-4D97-AF65-F5344CB8AC3E}">
        <p14:creationId xmlns:p14="http://schemas.microsoft.com/office/powerpoint/2010/main" val="2751107801"/>
      </p:ext>
    </p:extLst>
  </p:cSld>
  <p:clrMapOvr>
    <a:masterClrMapping/>
  </p:clrMapOvr>
</p:sld>
</file>

<file path=ppt/theme/theme1.xml><?xml version="1.0" encoding="utf-8"?>
<a:theme xmlns:a="http://schemas.openxmlformats.org/drawingml/2006/main" name="Titelfolien">
  <a:themeElements>
    <a:clrScheme name="Schrack">
      <a:dk1>
        <a:srgbClr val="005096"/>
      </a:dk1>
      <a:lt1>
        <a:sysClr val="window" lastClr="FFFFFF"/>
      </a:lt1>
      <a:dk2>
        <a:srgbClr val="005096"/>
      </a:dk2>
      <a:lt2>
        <a:srgbClr val="919191"/>
      </a:lt2>
      <a:accent1>
        <a:srgbClr val="C80A0F"/>
      </a:accent1>
      <a:accent2>
        <a:srgbClr val="FFFFFF"/>
      </a:accent2>
      <a:accent3>
        <a:srgbClr val="005096"/>
      </a:accent3>
      <a:accent4>
        <a:srgbClr val="C80A0F"/>
      </a:accent4>
      <a:accent5>
        <a:srgbClr val="C80A0F"/>
      </a:accent5>
      <a:accent6>
        <a:srgbClr val="8C8C8C"/>
      </a:accent6>
      <a:hlink>
        <a:srgbClr val="0563C1"/>
      </a:hlink>
      <a:folHlink>
        <a:srgbClr val="954F72"/>
      </a:folHlink>
    </a:clrScheme>
    <a:fontScheme name="Schrac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Inhalt">
  <a:themeElements>
    <a:clrScheme name="Schrack">
      <a:dk1>
        <a:srgbClr val="005096"/>
      </a:dk1>
      <a:lt1>
        <a:sysClr val="window" lastClr="FFFFFF"/>
      </a:lt1>
      <a:dk2>
        <a:srgbClr val="005096"/>
      </a:dk2>
      <a:lt2>
        <a:srgbClr val="919191"/>
      </a:lt2>
      <a:accent1>
        <a:srgbClr val="C80A0F"/>
      </a:accent1>
      <a:accent2>
        <a:srgbClr val="FFFFFF"/>
      </a:accent2>
      <a:accent3>
        <a:srgbClr val="005096"/>
      </a:accent3>
      <a:accent4>
        <a:srgbClr val="C80A0F"/>
      </a:accent4>
      <a:accent5>
        <a:srgbClr val="C80A0F"/>
      </a:accent5>
      <a:accent6>
        <a:srgbClr val="8C8C8C"/>
      </a:accent6>
      <a:hlink>
        <a:srgbClr val="0563C1"/>
      </a:hlink>
      <a:folHlink>
        <a:srgbClr val="954F72"/>
      </a:folHlink>
    </a:clrScheme>
    <a:fontScheme name="Schrac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Schrack">
      <a:dk1>
        <a:srgbClr val="005096"/>
      </a:dk1>
      <a:lt1>
        <a:sysClr val="window" lastClr="FFFFFF"/>
      </a:lt1>
      <a:dk2>
        <a:srgbClr val="005096"/>
      </a:dk2>
      <a:lt2>
        <a:srgbClr val="919191"/>
      </a:lt2>
      <a:accent1>
        <a:srgbClr val="C80A0F"/>
      </a:accent1>
      <a:accent2>
        <a:srgbClr val="FFFFFF"/>
      </a:accent2>
      <a:accent3>
        <a:srgbClr val="005096"/>
      </a:accent3>
      <a:accent4>
        <a:srgbClr val="C80A0F"/>
      </a:accent4>
      <a:accent5>
        <a:srgbClr val="C80A0F"/>
      </a:accent5>
      <a:accent6>
        <a:srgbClr val="8C8C8C"/>
      </a:accent6>
      <a:hlink>
        <a:srgbClr val="0563C1"/>
      </a:hlink>
      <a:folHlink>
        <a:srgbClr val="954F72"/>
      </a:folHlink>
    </a:clrScheme>
    <a:fontScheme name="Schrac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">
  <a:themeElements>
    <a:clrScheme name="Schrack">
      <a:dk1>
        <a:srgbClr val="005096"/>
      </a:dk1>
      <a:lt1>
        <a:sysClr val="window" lastClr="FFFFFF"/>
      </a:lt1>
      <a:dk2>
        <a:srgbClr val="005096"/>
      </a:dk2>
      <a:lt2>
        <a:srgbClr val="919191"/>
      </a:lt2>
      <a:accent1>
        <a:srgbClr val="C80A0F"/>
      </a:accent1>
      <a:accent2>
        <a:srgbClr val="FFFFFF"/>
      </a:accent2>
      <a:accent3>
        <a:srgbClr val="005096"/>
      </a:accent3>
      <a:accent4>
        <a:srgbClr val="C80A0F"/>
      </a:accent4>
      <a:accent5>
        <a:srgbClr val="C80A0F"/>
      </a:accent5>
      <a:accent6>
        <a:srgbClr val="8C8C8C"/>
      </a:accent6>
      <a:hlink>
        <a:srgbClr val="0563C1"/>
      </a:hlink>
      <a:folHlink>
        <a:srgbClr val="954F72"/>
      </a:folHlink>
    </a:clrScheme>
    <a:fontScheme name="Schrac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2304</TotalTime>
  <Words>971</Words>
  <Application>Microsoft Office PowerPoint</Application>
  <PresentationFormat>Širokouhlá</PresentationFormat>
  <Paragraphs>206</Paragraphs>
  <Slides>24</Slides>
  <Notes>1</Notes>
  <HiddenSlides>0</HiddenSlides>
  <MMClips>0</MMClips>
  <ScaleCrop>false</ScaleCrop>
  <HeadingPairs>
    <vt:vector size="6" baseType="variant">
      <vt:variant>
        <vt:lpstr>Použité písma</vt:lpstr>
      </vt:variant>
      <vt:variant>
        <vt:i4>2</vt:i4>
      </vt:variant>
      <vt:variant>
        <vt:lpstr>Motív</vt:lpstr>
      </vt:variant>
      <vt:variant>
        <vt:i4>2</vt:i4>
      </vt:variant>
      <vt:variant>
        <vt:lpstr>Nadpisy snímok</vt:lpstr>
      </vt:variant>
      <vt:variant>
        <vt:i4>24</vt:i4>
      </vt:variant>
    </vt:vector>
  </HeadingPairs>
  <TitlesOfParts>
    <vt:vector size="28" baseType="lpstr">
      <vt:lpstr>Aharoni</vt:lpstr>
      <vt:lpstr>Arial</vt:lpstr>
      <vt:lpstr>Titelfolien</vt:lpstr>
      <vt:lpstr>Inhalt</vt:lpstr>
      <vt:lpstr>Prezentácia programu PowerPoint</vt:lpstr>
      <vt:lpstr>Základné postup pri návrhu a realizácií FVE</vt:lpstr>
      <vt:lpstr>Energetický audit zákazníka </vt:lpstr>
      <vt:lpstr>Vhodné umiestnenie  Panely</vt:lpstr>
      <vt:lpstr>Vhodné umiestnenie  Menič, batéria, rozvádzač </vt:lpstr>
      <vt:lpstr>Návrh a projekcia </vt:lpstr>
      <vt:lpstr>Návrh fotovoltického systém – ako nato </vt:lpstr>
      <vt:lpstr>Program výrobcu</vt:lpstr>
      <vt:lpstr>Profesionálne dizajnové programy</vt:lpstr>
      <vt:lpstr>Profesionálne dizajnové programy  Import súborov z dronu alebo z Autocadu (Dwg)</vt:lpstr>
      <vt:lpstr>Rozvádzač DC</vt:lpstr>
      <vt:lpstr>Rozvádzač AC</vt:lpstr>
      <vt:lpstr>Realizácia</vt:lpstr>
      <vt:lpstr>Ako by to asi malo vyzerať</vt:lpstr>
      <vt:lpstr>Bod S</vt:lpstr>
      <vt:lpstr>Bod S - identifikujte chyby</vt:lpstr>
      <vt:lpstr>Možný scenár</vt:lpstr>
      <vt:lpstr>Realizácia</vt:lpstr>
      <vt:lpstr>Ako by to nemalo vyzerať</vt:lpstr>
      <vt:lpstr>Prezentácia programu PowerPoint</vt:lpstr>
      <vt:lpstr>Prezentácia programu PowerPoint</vt:lpstr>
      <vt:lpstr>Prezentácia programu PowerPoint</vt:lpstr>
      <vt:lpstr>Prezentácia programu PowerPoint</vt:lpstr>
      <vt:lpstr>Kontakt</vt:lpstr>
    </vt:vector>
  </TitlesOfParts>
  <Company>Schrack Technik GmbH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Wessner Lena</dc:creator>
  <cp:lastModifiedBy>Janco Igor</cp:lastModifiedBy>
  <cp:revision>266</cp:revision>
  <dcterms:created xsi:type="dcterms:W3CDTF">2022-05-24T13:16:27Z</dcterms:created>
  <dcterms:modified xsi:type="dcterms:W3CDTF">2023-11-06T08:47:54Z</dcterms:modified>
</cp:coreProperties>
</file>